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2" r:id="rId2"/>
    <p:sldMasterId id="2147483707" r:id="rId3"/>
  </p:sldMasterIdLst>
  <p:notesMasterIdLst>
    <p:notesMasterId r:id="rId54"/>
  </p:notesMasterIdLst>
  <p:sldIdLst>
    <p:sldId id="968" r:id="rId4"/>
    <p:sldId id="3460" r:id="rId5"/>
    <p:sldId id="3458" r:id="rId6"/>
    <p:sldId id="3463" r:id="rId7"/>
    <p:sldId id="3461" r:id="rId8"/>
    <p:sldId id="3483" r:id="rId9"/>
    <p:sldId id="3465" r:id="rId10"/>
    <p:sldId id="3466" r:id="rId11"/>
    <p:sldId id="3467" r:id="rId12"/>
    <p:sldId id="3468" r:id="rId13"/>
    <p:sldId id="3469" r:id="rId14"/>
    <p:sldId id="3472" r:id="rId15"/>
    <p:sldId id="3474" r:id="rId16"/>
    <p:sldId id="3473" r:id="rId17"/>
    <p:sldId id="3475" r:id="rId18"/>
    <p:sldId id="3513" r:id="rId19"/>
    <p:sldId id="3479" r:id="rId20"/>
    <p:sldId id="3482" r:id="rId21"/>
    <p:sldId id="3480" r:id="rId22"/>
    <p:sldId id="3477" r:id="rId23"/>
    <p:sldId id="3478" r:id="rId24"/>
    <p:sldId id="3481" r:id="rId25"/>
    <p:sldId id="3476" r:id="rId26"/>
    <p:sldId id="3486" r:id="rId27"/>
    <p:sldId id="3485" r:id="rId28"/>
    <p:sldId id="3488" r:id="rId29"/>
    <p:sldId id="3489" r:id="rId30"/>
    <p:sldId id="3484" r:id="rId31"/>
    <p:sldId id="3490" r:id="rId32"/>
    <p:sldId id="3491" r:id="rId33"/>
    <p:sldId id="3487" r:id="rId34"/>
    <p:sldId id="3493" r:id="rId35"/>
    <p:sldId id="3495" r:id="rId36"/>
    <p:sldId id="3514" r:id="rId37"/>
    <p:sldId id="3496" r:id="rId38"/>
    <p:sldId id="3497" r:id="rId39"/>
    <p:sldId id="3494" r:id="rId40"/>
    <p:sldId id="3492" r:id="rId41"/>
    <p:sldId id="3515" r:id="rId42"/>
    <p:sldId id="3498" r:id="rId43"/>
    <p:sldId id="3470" r:id="rId44"/>
    <p:sldId id="3500" r:id="rId45"/>
    <p:sldId id="3502" r:id="rId46"/>
    <p:sldId id="3505" r:id="rId47"/>
    <p:sldId id="3506" r:id="rId48"/>
    <p:sldId id="3507" r:id="rId49"/>
    <p:sldId id="3471" r:id="rId50"/>
    <p:sldId id="3510" r:id="rId51"/>
    <p:sldId id="3508" r:id="rId52"/>
    <p:sldId id="3511" r:id="rId5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6611"/>
    <a:srgbClr val="23EC14"/>
    <a:srgbClr val="7BDF21"/>
    <a:srgbClr val="6FF90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638" autoAdjust="0"/>
    <p:restoredTop sz="83690" autoAdjust="0"/>
  </p:normalViewPr>
  <p:slideViewPr>
    <p:cSldViewPr snapToGrid="0">
      <p:cViewPr varScale="1">
        <p:scale>
          <a:sx n="82" d="100"/>
          <a:sy n="82" d="100"/>
        </p:scale>
        <p:origin x="102" y="120"/>
      </p:cViewPr>
      <p:guideLst/>
    </p:cSldViewPr>
  </p:slideViewPr>
  <p:notesTextViewPr>
    <p:cViewPr>
      <p:scale>
        <a:sx n="3" d="2"/>
        <a:sy n="3" d="2"/>
      </p:scale>
      <p:origin x="0" y="0"/>
    </p:cViewPr>
  </p:notesTextViewPr>
  <p:sorterViewPr>
    <p:cViewPr>
      <p:scale>
        <a:sx n="75" d="100"/>
        <a:sy n="75"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presProps" Target="pres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tableStyles" Target="tableStyles.xml"/><Relationship Id="rId5" Type="http://schemas.openxmlformats.org/officeDocument/2006/relationships/slide" Target="slides/slide2.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viewProps" Target="viewProps.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theme" Target="theme/theme1.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457E2F-45DD-4874-BA2C-C16A67DC8681}" type="datetimeFigureOut">
              <a:rPr lang="en-US" smtClean="0"/>
              <a:t>5/13/2024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99D82B1-2267-4202-A82C-EBBF584DB63C}" type="slidenum">
              <a:rPr lang="en-US" smtClean="0"/>
              <a:t>‹#›</a:t>
            </a:fld>
            <a:endParaRPr lang="en-US" dirty="0"/>
          </a:p>
        </p:txBody>
      </p:sp>
    </p:spTree>
    <p:extLst>
      <p:ext uri="{BB962C8B-B14F-4D97-AF65-F5344CB8AC3E}">
        <p14:creationId xmlns:p14="http://schemas.microsoft.com/office/powerpoint/2010/main" val="5233076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9D82B1-2267-4202-A82C-EBBF584DB63C}" type="slidenum">
              <a:rPr lang="en-US" smtClean="0"/>
              <a:t>1</a:t>
            </a:fld>
            <a:endParaRPr lang="en-US" dirty="0"/>
          </a:p>
        </p:txBody>
      </p:sp>
    </p:spTree>
    <p:extLst>
      <p:ext uri="{BB962C8B-B14F-4D97-AF65-F5344CB8AC3E}">
        <p14:creationId xmlns:p14="http://schemas.microsoft.com/office/powerpoint/2010/main" val="463404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D27253-FFAE-62D7-06A1-102BC82A1B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FB3DFC-400B-299D-A9C7-2C603D5197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9C91EB-8353-E493-1A33-FDDD6C1B3307}"/>
              </a:ext>
            </a:extLst>
          </p:cNvPr>
          <p:cNvSpPr>
            <a:spLocks noGrp="1"/>
          </p:cNvSpPr>
          <p:nvPr>
            <p:ph type="body" idx="1"/>
          </p:nvPr>
        </p:nvSpPr>
        <p:spPr/>
        <p:txBody>
          <a:bodyPr/>
          <a:lstStyle/>
          <a:p>
            <a:r>
              <a:rPr lang="en-US" sz="1900" dirty="0">
                <a:latin typeface="Aptos" panose="020B0004020202020204" pitchFamily="34" charset="0"/>
                <a:ea typeface="Aptos" panose="020B0004020202020204" pitchFamily="34" charset="0"/>
                <a:cs typeface="Aptos" panose="020B0004020202020204" pitchFamily="34" charset="0"/>
              </a:rPr>
              <a:t>Review the Features and point out that it may take 30 plus minutes.</a:t>
            </a:r>
          </a:p>
        </p:txBody>
      </p:sp>
      <p:sp>
        <p:nvSpPr>
          <p:cNvPr id="4" name="Slide Number Placeholder 3">
            <a:extLst>
              <a:ext uri="{FF2B5EF4-FFF2-40B4-BE49-F238E27FC236}">
                <a16:creationId xmlns:a16="http://schemas.microsoft.com/office/drawing/2014/main" id="{132C9A8F-8AC2-5E89-3B91-326D544F1E6A}"/>
              </a:ext>
            </a:extLst>
          </p:cNvPr>
          <p:cNvSpPr>
            <a:spLocks noGrp="1"/>
          </p:cNvSpPr>
          <p:nvPr>
            <p:ph type="sldNum" sz="quarter" idx="5"/>
          </p:nvPr>
        </p:nvSpPr>
        <p:spPr/>
        <p:txBody>
          <a:bodyPr/>
          <a:lstStyle/>
          <a:p>
            <a:fld id="{DECAA2E9-0856-AD4C-9BF2-7E2825EBE618}" type="slidenum">
              <a:rPr lang="en-US" smtClean="0"/>
              <a:t>12</a:t>
            </a:fld>
            <a:endParaRPr lang="en-US" dirty="0"/>
          </a:p>
        </p:txBody>
      </p:sp>
    </p:spTree>
    <p:extLst>
      <p:ext uri="{BB962C8B-B14F-4D97-AF65-F5344CB8AC3E}">
        <p14:creationId xmlns:p14="http://schemas.microsoft.com/office/powerpoint/2010/main" val="12870260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D27253-FFAE-62D7-06A1-102BC82A1B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FB3DFC-400B-299D-A9C7-2C603D5197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9C91EB-8353-E493-1A33-FDDD6C1B3307}"/>
              </a:ext>
            </a:extLst>
          </p:cNvPr>
          <p:cNvSpPr>
            <a:spLocks noGrp="1"/>
          </p:cNvSpPr>
          <p:nvPr>
            <p:ph type="body" idx="1"/>
          </p:nvPr>
        </p:nvSpPr>
        <p:spPr/>
        <p:txBody>
          <a:bodyPr/>
          <a:lstStyle/>
          <a:p>
            <a:r>
              <a:rPr lang="en-US" sz="1900" dirty="0">
                <a:latin typeface="Aptos" panose="020B0004020202020204" pitchFamily="34" charset="0"/>
                <a:ea typeface="Aptos" panose="020B0004020202020204" pitchFamily="34" charset="0"/>
                <a:cs typeface="Aptos" panose="020B0004020202020204" pitchFamily="34" charset="0"/>
              </a:rPr>
              <a:t>Review the section format of the study.</a:t>
            </a:r>
          </a:p>
        </p:txBody>
      </p:sp>
      <p:sp>
        <p:nvSpPr>
          <p:cNvPr id="4" name="Slide Number Placeholder 3">
            <a:extLst>
              <a:ext uri="{FF2B5EF4-FFF2-40B4-BE49-F238E27FC236}">
                <a16:creationId xmlns:a16="http://schemas.microsoft.com/office/drawing/2014/main" id="{132C9A8F-8AC2-5E89-3B91-326D544F1E6A}"/>
              </a:ext>
            </a:extLst>
          </p:cNvPr>
          <p:cNvSpPr>
            <a:spLocks noGrp="1"/>
          </p:cNvSpPr>
          <p:nvPr>
            <p:ph type="sldNum" sz="quarter" idx="5"/>
          </p:nvPr>
        </p:nvSpPr>
        <p:spPr/>
        <p:txBody>
          <a:bodyPr/>
          <a:lstStyle/>
          <a:p>
            <a:fld id="{DECAA2E9-0856-AD4C-9BF2-7E2825EBE618}" type="slidenum">
              <a:rPr lang="en-US" smtClean="0"/>
              <a:t>13</a:t>
            </a:fld>
            <a:endParaRPr lang="en-US" dirty="0"/>
          </a:p>
        </p:txBody>
      </p:sp>
    </p:spTree>
    <p:extLst>
      <p:ext uri="{BB962C8B-B14F-4D97-AF65-F5344CB8AC3E}">
        <p14:creationId xmlns:p14="http://schemas.microsoft.com/office/powerpoint/2010/main" val="20014684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D27253-FFAE-62D7-06A1-102BC82A1B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FB3DFC-400B-299D-A9C7-2C603D5197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9C91EB-8353-E493-1A33-FDDD6C1B3307}"/>
              </a:ext>
            </a:extLst>
          </p:cNvPr>
          <p:cNvSpPr>
            <a:spLocks noGrp="1"/>
          </p:cNvSpPr>
          <p:nvPr>
            <p:ph type="body" idx="1"/>
          </p:nvPr>
        </p:nvSpPr>
        <p:spPr/>
        <p:txBody>
          <a:bodyPr/>
          <a:lstStyle/>
          <a:p>
            <a:r>
              <a:rPr lang="en-US" sz="1900" dirty="0">
                <a:latin typeface="Aptos" panose="020B0004020202020204" pitchFamily="34" charset="0"/>
                <a:ea typeface="Aptos" panose="020B0004020202020204" pitchFamily="34" charset="0"/>
                <a:cs typeface="Aptos" panose="020B0004020202020204" pitchFamily="34" charset="0"/>
              </a:rPr>
              <a:t>Review the first three sections and three modules of the study.</a:t>
            </a:r>
          </a:p>
        </p:txBody>
      </p:sp>
      <p:sp>
        <p:nvSpPr>
          <p:cNvPr id="4" name="Slide Number Placeholder 3">
            <a:extLst>
              <a:ext uri="{FF2B5EF4-FFF2-40B4-BE49-F238E27FC236}">
                <a16:creationId xmlns:a16="http://schemas.microsoft.com/office/drawing/2014/main" id="{132C9A8F-8AC2-5E89-3B91-326D544F1E6A}"/>
              </a:ext>
            </a:extLst>
          </p:cNvPr>
          <p:cNvSpPr>
            <a:spLocks noGrp="1"/>
          </p:cNvSpPr>
          <p:nvPr>
            <p:ph type="sldNum" sz="quarter" idx="5"/>
          </p:nvPr>
        </p:nvSpPr>
        <p:spPr/>
        <p:txBody>
          <a:bodyPr/>
          <a:lstStyle/>
          <a:p>
            <a:fld id="{DECAA2E9-0856-AD4C-9BF2-7E2825EBE618}" type="slidenum">
              <a:rPr lang="en-US" smtClean="0"/>
              <a:t>14</a:t>
            </a:fld>
            <a:endParaRPr lang="en-US" dirty="0"/>
          </a:p>
        </p:txBody>
      </p:sp>
    </p:spTree>
    <p:extLst>
      <p:ext uri="{BB962C8B-B14F-4D97-AF65-F5344CB8AC3E}">
        <p14:creationId xmlns:p14="http://schemas.microsoft.com/office/powerpoint/2010/main" val="9819150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D27253-FFAE-62D7-06A1-102BC82A1B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FB3DFC-400B-299D-A9C7-2C603D5197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9C91EB-8353-E493-1A33-FDDD6C1B330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latin typeface="Aptos" panose="020B0004020202020204" pitchFamily="34" charset="0"/>
                <a:ea typeface="Aptos" panose="020B0004020202020204" pitchFamily="34" charset="0"/>
                <a:cs typeface="Aptos" panose="020B0004020202020204" pitchFamily="34" charset="0"/>
              </a:rPr>
              <a:t>Review the next three sections and three modules of the study.</a:t>
            </a:r>
          </a:p>
          <a:p>
            <a:endParaRPr lang="en-US" sz="1900" dirty="0">
              <a:latin typeface="Aptos" panose="020B0004020202020204" pitchFamily="34" charset="0"/>
              <a:ea typeface="Aptos" panose="020B0004020202020204" pitchFamily="34" charset="0"/>
              <a:cs typeface="Aptos" panose="020B0004020202020204" pitchFamily="34" charset="0"/>
            </a:endParaRPr>
          </a:p>
        </p:txBody>
      </p:sp>
      <p:sp>
        <p:nvSpPr>
          <p:cNvPr id="4" name="Slide Number Placeholder 3">
            <a:extLst>
              <a:ext uri="{FF2B5EF4-FFF2-40B4-BE49-F238E27FC236}">
                <a16:creationId xmlns:a16="http://schemas.microsoft.com/office/drawing/2014/main" id="{132C9A8F-8AC2-5E89-3B91-326D544F1E6A}"/>
              </a:ext>
            </a:extLst>
          </p:cNvPr>
          <p:cNvSpPr>
            <a:spLocks noGrp="1"/>
          </p:cNvSpPr>
          <p:nvPr>
            <p:ph type="sldNum" sz="quarter" idx="5"/>
          </p:nvPr>
        </p:nvSpPr>
        <p:spPr/>
        <p:txBody>
          <a:bodyPr/>
          <a:lstStyle/>
          <a:p>
            <a:fld id="{DECAA2E9-0856-AD4C-9BF2-7E2825EBE618}" type="slidenum">
              <a:rPr lang="en-US" smtClean="0"/>
              <a:t>15</a:t>
            </a:fld>
            <a:endParaRPr lang="en-US" dirty="0"/>
          </a:p>
        </p:txBody>
      </p:sp>
    </p:spTree>
    <p:extLst>
      <p:ext uri="{BB962C8B-B14F-4D97-AF65-F5344CB8AC3E}">
        <p14:creationId xmlns:p14="http://schemas.microsoft.com/office/powerpoint/2010/main" val="16788181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D27253-FFAE-62D7-06A1-102BC82A1B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FB3DFC-400B-299D-A9C7-2C603D5197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9C91EB-8353-E493-1A33-FDDD6C1B3307}"/>
              </a:ext>
            </a:extLst>
          </p:cNvPr>
          <p:cNvSpPr>
            <a:spLocks noGrp="1"/>
          </p:cNvSpPr>
          <p:nvPr>
            <p:ph type="body" idx="1"/>
          </p:nvPr>
        </p:nvSpPr>
        <p:spPr/>
        <p:txBody>
          <a:bodyPr/>
          <a:lstStyle/>
          <a:p>
            <a:r>
              <a:rPr lang="en-US" sz="1900" dirty="0">
                <a:latin typeface="Aptos" panose="020B0004020202020204" pitchFamily="34" charset="0"/>
                <a:ea typeface="Aptos" panose="020B0004020202020204" pitchFamily="34" charset="0"/>
                <a:cs typeface="Aptos" panose="020B0004020202020204" pitchFamily="34" charset="0"/>
              </a:rPr>
              <a:t>Click on create an account.</a:t>
            </a:r>
          </a:p>
        </p:txBody>
      </p:sp>
      <p:sp>
        <p:nvSpPr>
          <p:cNvPr id="4" name="Slide Number Placeholder 3">
            <a:extLst>
              <a:ext uri="{FF2B5EF4-FFF2-40B4-BE49-F238E27FC236}">
                <a16:creationId xmlns:a16="http://schemas.microsoft.com/office/drawing/2014/main" id="{132C9A8F-8AC2-5E89-3B91-326D544F1E6A}"/>
              </a:ext>
            </a:extLst>
          </p:cNvPr>
          <p:cNvSpPr>
            <a:spLocks noGrp="1"/>
          </p:cNvSpPr>
          <p:nvPr>
            <p:ph type="sldNum" sz="quarter" idx="5"/>
          </p:nvPr>
        </p:nvSpPr>
        <p:spPr/>
        <p:txBody>
          <a:bodyPr/>
          <a:lstStyle/>
          <a:p>
            <a:fld id="{DECAA2E9-0856-AD4C-9BF2-7E2825EBE618}" type="slidenum">
              <a:rPr lang="en-US" smtClean="0"/>
              <a:t>17</a:t>
            </a:fld>
            <a:endParaRPr lang="en-US" dirty="0"/>
          </a:p>
        </p:txBody>
      </p:sp>
    </p:spTree>
    <p:extLst>
      <p:ext uri="{BB962C8B-B14F-4D97-AF65-F5344CB8AC3E}">
        <p14:creationId xmlns:p14="http://schemas.microsoft.com/office/powerpoint/2010/main" val="36980910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D27253-FFAE-62D7-06A1-102BC82A1B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FB3DFC-400B-299D-A9C7-2C603D5197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9C91EB-8353-E493-1A33-FDDD6C1B3307}"/>
              </a:ext>
            </a:extLst>
          </p:cNvPr>
          <p:cNvSpPr>
            <a:spLocks noGrp="1"/>
          </p:cNvSpPr>
          <p:nvPr>
            <p:ph type="body" idx="1"/>
          </p:nvPr>
        </p:nvSpPr>
        <p:spPr/>
        <p:txBody>
          <a:bodyPr/>
          <a:lstStyle/>
          <a:p>
            <a:r>
              <a:rPr lang="en-US" sz="1900" dirty="0">
                <a:latin typeface="Aptos" panose="020B0004020202020204" pitchFamily="34" charset="0"/>
                <a:ea typeface="Aptos" panose="020B0004020202020204" pitchFamily="34" charset="0"/>
                <a:cs typeface="Aptos" panose="020B0004020202020204" pitchFamily="34" charset="0"/>
              </a:rPr>
              <a:t>Create an account by entering your first and last name, email address and password. Click on sign up.</a:t>
            </a:r>
          </a:p>
        </p:txBody>
      </p:sp>
      <p:sp>
        <p:nvSpPr>
          <p:cNvPr id="4" name="Slide Number Placeholder 3">
            <a:extLst>
              <a:ext uri="{FF2B5EF4-FFF2-40B4-BE49-F238E27FC236}">
                <a16:creationId xmlns:a16="http://schemas.microsoft.com/office/drawing/2014/main" id="{132C9A8F-8AC2-5E89-3B91-326D544F1E6A}"/>
              </a:ext>
            </a:extLst>
          </p:cNvPr>
          <p:cNvSpPr>
            <a:spLocks noGrp="1"/>
          </p:cNvSpPr>
          <p:nvPr>
            <p:ph type="sldNum" sz="quarter" idx="5"/>
          </p:nvPr>
        </p:nvSpPr>
        <p:spPr/>
        <p:txBody>
          <a:bodyPr/>
          <a:lstStyle/>
          <a:p>
            <a:fld id="{DECAA2E9-0856-AD4C-9BF2-7E2825EBE618}" type="slidenum">
              <a:rPr lang="en-US" smtClean="0"/>
              <a:t>18</a:t>
            </a:fld>
            <a:endParaRPr lang="en-US" dirty="0"/>
          </a:p>
        </p:txBody>
      </p:sp>
    </p:spTree>
    <p:extLst>
      <p:ext uri="{BB962C8B-B14F-4D97-AF65-F5344CB8AC3E}">
        <p14:creationId xmlns:p14="http://schemas.microsoft.com/office/powerpoint/2010/main" val="19928615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D27253-FFAE-62D7-06A1-102BC82A1B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FB3DFC-400B-299D-A9C7-2C603D5197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9C91EB-8353-E493-1A33-FDDD6C1B3307}"/>
              </a:ext>
            </a:extLst>
          </p:cNvPr>
          <p:cNvSpPr>
            <a:spLocks noGrp="1"/>
          </p:cNvSpPr>
          <p:nvPr>
            <p:ph type="body" idx="1"/>
          </p:nvPr>
        </p:nvSpPr>
        <p:spPr/>
        <p:txBody>
          <a:bodyPr/>
          <a:lstStyle/>
          <a:p>
            <a:r>
              <a:rPr lang="en-US" sz="1900" dirty="0">
                <a:latin typeface="Aptos" panose="020B0004020202020204" pitchFamily="34" charset="0"/>
                <a:ea typeface="Aptos" panose="020B0004020202020204" pitchFamily="34" charset="0"/>
                <a:cs typeface="Aptos" panose="020B0004020202020204" pitchFamily="34" charset="0"/>
              </a:rPr>
              <a:t>Enter your email and password and click sign in.</a:t>
            </a:r>
          </a:p>
        </p:txBody>
      </p:sp>
      <p:sp>
        <p:nvSpPr>
          <p:cNvPr id="4" name="Slide Number Placeholder 3">
            <a:extLst>
              <a:ext uri="{FF2B5EF4-FFF2-40B4-BE49-F238E27FC236}">
                <a16:creationId xmlns:a16="http://schemas.microsoft.com/office/drawing/2014/main" id="{132C9A8F-8AC2-5E89-3B91-326D544F1E6A}"/>
              </a:ext>
            </a:extLst>
          </p:cNvPr>
          <p:cNvSpPr>
            <a:spLocks noGrp="1"/>
          </p:cNvSpPr>
          <p:nvPr>
            <p:ph type="sldNum" sz="quarter" idx="5"/>
          </p:nvPr>
        </p:nvSpPr>
        <p:spPr/>
        <p:txBody>
          <a:bodyPr/>
          <a:lstStyle/>
          <a:p>
            <a:fld id="{DECAA2E9-0856-AD4C-9BF2-7E2825EBE618}" type="slidenum">
              <a:rPr lang="en-US" smtClean="0"/>
              <a:t>19</a:t>
            </a:fld>
            <a:endParaRPr lang="en-US" dirty="0"/>
          </a:p>
        </p:txBody>
      </p:sp>
    </p:spTree>
    <p:extLst>
      <p:ext uri="{BB962C8B-B14F-4D97-AF65-F5344CB8AC3E}">
        <p14:creationId xmlns:p14="http://schemas.microsoft.com/office/powerpoint/2010/main" val="38396991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D27253-FFAE-62D7-06A1-102BC82A1B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FB3DFC-400B-299D-A9C7-2C603D5197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9C91EB-8353-E493-1A33-FDDD6C1B3307}"/>
              </a:ext>
            </a:extLst>
          </p:cNvPr>
          <p:cNvSpPr>
            <a:spLocks noGrp="1"/>
          </p:cNvSpPr>
          <p:nvPr>
            <p:ph type="body" idx="1"/>
          </p:nvPr>
        </p:nvSpPr>
        <p:spPr/>
        <p:txBody>
          <a:bodyPr/>
          <a:lstStyle/>
          <a:p>
            <a:r>
              <a:rPr lang="en-US" sz="1900" dirty="0">
                <a:latin typeface="Aptos" panose="020B0004020202020204" pitchFamily="34" charset="0"/>
                <a:ea typeface="Aptos" panose="020B0004020202020204" pitchFamily="34" charset="0"/>
                <a:cs typeface="Aptos" panose="020B0004020202020204" pitchFamily="34" charset="0"/>
              </a:rPr>
              <a:t>Click on the $29 to purchase the eBook.</a:t>
            </a:r>
          </a:p>
        </p:txBody>
      </p:sp>
      <p:sp>
        <p:nvSpPr>
          <p:cNvPr id="4" name="Slide Number Placeholder 3">
            <a:extLst>
              <a:ext uri="{FF2B5EF4-FFF2-40B4-BE49-F238E27FC236}">
                <a16:creationId xmlns:a16="http://schemas.microsoft.com/office/drawing/2014/main" id="{132C9A8F-8AC2-5E89-3B91-326D544F1E6A}"/>
              </a:ext>
            </a:extLst>
          </p:cNvPr>
          <p:cNvSpPr>
            <a:spLocks noGrp="1"/>
          </p:cNvSpPr>
          <p:nvPr>
            <p:ph type="sldNum" sz="quarter" idx="5"/>
          </p:nvPr>
        </p:nvSpPr>
        <p:spPr/>
        <p:txBody>
          <a:bodyPr/>
          <a:lstStyle/>
          <a:p>
            <a:fld id="{DECAA2E9-0856-AD4C-9BF2-7E2825EBE618}" type="slidenum">
              <a:rPr lang="en-US" smtClean="0"/>
              <a:t>20</a:t>
            </a:fld>
            <a:endParaRPr lang="en-US" dirty="0"/>
          </a:p>
        </p:txBody>
      </p:sp>
    </p:spTree>
    <p:extLst>
      <p:ext uri="{BB962C8B-B14F-4D97-AF65-F5344CB8AC3E}">
        <p14:creationId xmlns:p14="http://schemas.microsoft.com/office/powerpoint/2010/main" val="26656850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D27253-FFAE-62D7-06A1-102BC82A1B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FB3DFC-400B-299D-A9C7-2C603D5197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9C91EB-8353-E493-1A33-FDDD6C1B3307}"/>
              </a:ext>
            </a:extLst>
          </p:cNvPr>
          <p:cNvSpPr>
            <a:spLocks noGrp="1"/>
          </p:cNvSpPr>
          <p:nvPr>
            <p:ph type="body" idx="1"/>
          </p:nvPr>
        </p:nvSpPr>
        <p:spPr/>
        <p:txBody>
          <a:bodyPr/>
          <a:lstStyle/>
          <a:p>
            <a:r>
              <a:rPr lang="en-US" sz="1900" dirty="0">
                <a:latin typeface="Aptos" panose="020B0004020202020204" pitchFamily="34" charset="0"/>
                <a:ea typeface="Aptos" panose="020B0004020202020204" pitchFamily="34" charset="0"/>
                <a:cs typeface="Aptos" panose="020B0004020202020204" pitchFamily="34" charset="0"/>
              </a:rPr>
              <a:t>Click on the $29 to purchase the SYHIO eBook.</a:t>
            </a:r>
          </a:p>
        </p:txBody>
      </p:sp>
      <p:sp>
        <p:nvSpPr>
          <p:cNvPr id="4" name="Slide Number Placeholder 3">
            <a:extLst>
              <a:ext uri="{FF2B5EF4-FFF2-40B4-BE49-F238E27FC236}">
                <a16:creationId xmlns:a16="http://schemas.microsoft.com/office/drawing/2014/main" id="{132C9A8F-8AC2-5E89-3B91-326D544F1E6A}"/>
              </a:ext>
            </a:extLst>
          </p:cNvPr>
          <p:cNvSpPr>
            <a:spLocks noGrp="1"/>
          </p:cNvSpPr>
          <p:nvPr>
            <p:ph type="sldNum" sz="quarter" idx="5"/>
          </p:nvPr>
        </p:nvSpPr>
        <p:spPr/>
        <p:txBody>
          <a:bodyPr/>
          <a:lstStyle/>
          <a:p>
            <a:fld id="{DECAA2E9-0856-AD4C-9BF2-7E2825EBE618}" type="slidenum">
              <a:rPr lang="en-US" smtClean="0"/>
              <a:t>21</a:t>
            </a:fld>
            <a:endParaRPr lang="en-US" dirty="0"/>
          </a:p>
        </p:txBody>
      </p:sp>
    </p:spTree>
    <p:extLst>
      <p:ext uri="{BB962C8B-B14F-4D97-AF65-F5344CB8AC3E}">
        <p14:creationId xmlns:p14="http://schemas.microsoft.com/office/powerpoint/2010/main" val="33813298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D27253-FFAE-62D7-06A1-102BC82A1B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FB3DFC-400B-299D-A9C7-2C603D5197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9C91EB-8353-E493-1A33-FDDD6C1B3307}"/>
              </a:ext>
            </a:extLst>
          </p:cNvPr>
          <p:cNvSpPr>
            <a:spLocks noGrp="1"/>
          </p:cNvSpPr>
          <p:nvPr>
            <p:ph type="body" idx="1"/>
          </p:nvPr>
        </p:nvSpPr>
        <p:spPr/>
        <p:txBody>
          <a:bodyPr/>
          <a:lstStyle/>
          <a:p>
            <a:r>
              <a:rPr lang="en-US" sz="1900" dirty="0">
                <a:latin typeface="Aptos" panose="020B0004020202020204" pitchFamily="34" charset="0"/>
                <a:ea typeface="Aptos" panose="020B0004020202020204" pitchFamily="34" charset="0"/>
                <a:cs typeface="Aptos" panose="020B0004020202020204" pitchFamily="34" charset="0"/>
              </a:rPr>
              <a:t>You will be taken to your personal library listing each of the ebooks that you have purchased. Click on Start Course to begin.</a:t>
            </a:r>
          </a:p>
        </p:txBody>
      </p:sp>
      <p:sp>
        <p:nvSpPr>
          <p:cNvPr id="4" name="Slide Number Placeholder 3">
            <a:extLst>
              <a:ext uri="{FF2B5EF4-FFF2-40B4-BE49-F238E27FC236}">
                <a16:creationId xmlns:a16="http://schemas.microsoft.com/office/drawing/2014/main" id="{132C9A8F-8AC2-5E89-3B91-326D544F1E6A}"/>
              </a:ext>
            </a:extLst>
          </p:cNvPr>
          <p:cNvSpPr>
            <a:spLocks noGrp="1"/>
          </p:cNvSpPr>
          <p:nvPr>
            <p:ph type="sldNum" sz="quarter" idx="5"/>
          </p:nvPr>
        </p:nvSpPr>
        <p:spPr/>
        <p:txBody>
          <a:bodyPr/>
          <a:lstStyle/>
          <a:p>
            <a:fld id="{DECAA2E9-0856-AD4C-9BF2-7E2825EBE618}" type="slidenum">
              <a:rPr lang="en-US" smtClean="0"/>
              <a:t>22</a:t>
            </a:fld>
            <a:endParaRPr lang="en-US" dirty="0"/>
          </a:p>
        </p:txBody>
      </p:sp>
    </p:spTree>
    <p:extLst>
      <p:ext uri="{BB962C8B-B14F-4D97-AF65-F5344CB8AC3E}">
        <p14:creationId xmlns:p14="http://schemas.microsoft.com/office/powerpoint/2010/main" val="22842446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9D82B1-2267-4202-A82C-EBBF584DB63C}" type="slidenum">
              <a:rPr lang="en-US" smtClean="0"/>
              <a:t>2</a:t>
            </a:fld>
            <a:endParaRPr lang="en-US" dirty="0"/>
          </a:p>
        </p:txBody>
      </p:sp>
    </p:spTree>
    <p:extLst>
      <p:ext uri="{BB962C8B-B14F-4D97-AF65-F5344CB8AC3E}">
        <p14:creationId xmlns:p14="http://schemas.microsoft.com/office/powerpoint/2010/main" val="413703460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D27253-FFAE-62D7-06A1-102BC82A1B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FB3DFC-400B-299D-A9C7-2C603D5197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9C91EB-8353-E493-1A33-FDDD6C1B330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cs typeface="Calibri"/>
              </a:rPr>
              <a:t>We’re now going to look at the Building Your Finances God’s Way study, and specifically look at Chapter Two, Day Three homework, as well as the Prayer Logs. For ease of replication on this presentation, we’ll be using the e-book version.</a:t>
            </a:r>
          </a:p>
        </p:txBody>
      </p:sp>
      <p:sp>
        <p:nvSpPr>
          <p:cNvPr id="4" name="Slide Number Placeholder 3">
            <a:extLst>
              <a:ext uri="{FF2B5EF4-FFF2-40B4-BE49-F238E27FC236}">
                <a16:creationId xmlns:a16="http://schemas.microsoft.com/office/drawing/2014/main" id="{132C9A8F-8AC2-5E89-3B91-326D544F1E6A}"/>
              </a:ext>
            </a:extLst>
          </p:cNvPr>
          <p:cNvSpPr>
            <a:spLocks noGrp="1"/>
          </p:cNvSpPr>
          <p:nvPr>
            <p:ph type="sldNum" sz="quarter" idx="5"/>
          </p:nvPr>
        </p:nvSpPr>
        <p:spPr/>
        <p:txBody>
          <a:bodyPr/>
          <a:lstStyle/>
          <a:p>
            <a:fld id="{DECAA2E9-0856-AD4C-9BF2-7E2825EBE618}" type="slidenum">
              <a:rPr lang="en-US" smtClean="0"/>
              <a:t>23</a:t>
            </a:fld>
            <a:endParaRPr lang="en-US" dirty="0"/>
          </a:p>
        </p:txBody>
      </p:sp>
    </p:spTree>
    <p:extLst>
      <p:ext uri="{BB962C8B-B14F-4D97-AF65-F5344CB8AC3E}">
        <p14:creationId xmlns:p14="http://schemas.microsoft.com/office/powerpoint/2010/main" val="25638689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D27253-FFAE-62D7-06A1-102BC82A1B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FB3DFC-400B-299D-A9C7-2C603D5197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9C91EB-8353-E493-1A33-FDDD6C1B3307}"/>
              </a:ext>
            </a:extLst>
          </p:cNvPr>
          <p:cNvSpPr>
            <a:spLocks noGrp="1"/>
          </p:cNvSpPr>
          <p:nvPr>
            <p:ph type="body" idx="1"/>
          </p:nvPr>
        </p:nvSpPr>
        <p:spPr/>
        <p:txBody>
          <a:bodyPr/>
          <a:lstStyle/>
          <a:p>
            <a:r>
              <a:rPr lang="en-US" sz="1900" dirty="0">
                <a:latin typeface="Aptos" panose="020B0004020202020204" pitchFamily="34" charset="0"/>
                <a:ea typeface="Aptos" panose="020B0004020202020204" pitchFamily="34" charset="0"/>
                <a:cs typeface="Aptos" panose="020B0004020202020204" pitchFamily="34" charset="0"/>
              </a:rPr>
              <a:t>This is Chapter 2, Day 3 – Getting Out of Debt </a:t>
            </a:r>
          </a:p>
        </p:txBody>
      </p:sp>
      <p:sp>
        <p:nvSpPr>
          <p:cNvPr id="4" name="Slide Number Placeholder 3">
            <a:extLst>
              <a:ext uri="{FF2B5EF4-FFF2-40B4-BE49-F238E27FC236}">
                <a16:creationId xmlns:a16="http://schemas.microsoft.com/office/drawing/2014/main" id="{132C9A8F-8AC2-5E89-3B91-326D544F1E6A}"/>
              </a:ext>
            </a:extLst>
          </p:cNvPr>
          <p:cNvSpPr>
            <a:spLocks noGrp="1"/>
          </p:cNvSpPr>
          <p:nvPr>
            <p:ph type="sldNum" sz="quarter" idx="5"/>
          </p:nvPr>
        </p:nvSpPr>
        <p:spPr/>
        <p:txBody>
          <a:bodyPr/>
          <a:lstStyle/>
          <a:p>
            <a:fld id="{DECAA2E9-0856-AD4C-9BF2-7E2825EBE618}" type="slidenum">
              <a:rPr lang="en-US" smtClean="0"/>
              <a:t>24</a:t>
            </a:fld>
            <a:endParaRPr lang="en-US" dirty="0"/>
          </a:p>
        </p:txBody>
      </p:sp>
    </p:spTree>
    <p:extLst>
      <p:ext uri="{BB962C8B-B14F-4D97-AF65-F5344CB8AC3E}">
        <p14:creationId xmlns:p14="http://schemas.microsoft.com/office/powerpoint/2010/main" val="14299517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D27253-FFAE-62D7-06A1-102BC82A1B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FB3DFC-400B-299D-A9C7-2C603D5197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9C91EB-8353-E493-1A33-FDDD6C1B3307}"/>
              </a:ext>
            </a:extLst>
          </p:cNvPr>
          <p:cNvSpPr>
            <a:spLocks noGrp="1"/>
          </p:cNvSpPr>
          <p:nvPr>
            <p:ph type="body" idx="1"/>
          </p:nvPr>
        </p:nvSpPr>
        <p:spPr/>
        <p:txBody>
          <a:bodyPr/>
          <a:lstStyle/>
          <a:p>
            <a:r>
              <a:rPr lang="en-US" sz="1900" dirty="0">
                <a:latin typeface="Aptos" panose="020B0004020202020204" pitchFamily="34" charset="0"/>
                <a:ea typeface="Aptos" panose="020B0004020202020204" pitchFamily="34" charset="0"/>
                <a:cs typeface="Aptos" panose="020B0004020202020204" pitchFamily="34" charset="0"/>
              </a:rPr>
              <a:t>Always begin your homework with prayer!</a:t>
            </a:r>
          </a:p>
        </p:txBody>
      </p:sp>
      <p:sp>
        <p:nvSpPr>
          <p:cNvPr id="4" name="Slide Number Placeholder 3">
            <a:extLst>
              <a:ext uri="{FF2B5EF4-FFF2-40B4-BE49-F238E27FC236}">
                <a16:creationId xmlns:a16="http://schemas.microsoft.com/office/drawing/2014/main" id="{132C9A8F-8AC2-5E89-3B91-326D544F1E6A}"/>
              </a:ext>
            </a:extLst>
          </p:cNvPr>
          <p:cNvSpPr>
            <a:spLocks noGrp="1"/>
          </p:cNvSpPr>
          <p:nvPr>
            <p:ph type="sldNum" sz="quarter" idx="5"/>
          </p:nvPr>
        </p:nvSpPr>
        <p:spPr/>
        <p:txBody>
          <a:bodyPr/>
          <a:lstStyle/>
          <a:p>
            <a:fld id="{DECAA2E9-0856-AD4C-9BF2-7E2825EBE618}" type="slidenum">
              <a:rPr lang="en-US" smtClean="0"/>
              <a:t>25</a:t>
            </a:fld>
            <a:endParaRPr lang="en-US" dirty="0"/>
          </a:p>
        </p:txBody>
      </p:sp>
    </p:spTree>
    <p:extLst>
      <p:ext uri="{BB962C8B-B14F-4D97-AF65-F5344CB8AC3E}">
        <p14:creationId xmlns:p14="http://schemas.microsoft.com/office/powerpoint/2010/main" val="282315681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D27253-FFAE-62D7-06A1-102BC82A1B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FB3DFC-400B-299D-A9C7-2C603D5197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9C91EB-8353-E493-1A33-FDDD6C1B3307}"/>
              </a:ext>
            </a:extLst>
          </p:cNvPr>
          <p:cNvSpPr>
            <a:spLocks noGrp="1"/>
          </p:cNvSpPr>
          <p:nvPr>
            <p:ph type="body" idx="1"/>
          </p:nvPr>
        </p:nvSpPr>
        <p:spPr/>
        <p:txBody>
          <a:bodyPr/>
          <a:lstStyle/>
          <a:p>
            <a:r>
              <a:rPr lang="en-US" sz="1900" dirty="0">
                <a:latin typeface="Aptos" panose="020B0004020202020204" pitchFamily="34" charset="0"/>
                <a:ea typeface="Aptos" panose="020B0004020202020204" pitchFamily="34" charset="0"/>
                <a:cs typeface="Aptos" panose="020B0004020202020204" pitchFamily="34" charset="0"/>
              </a:rPr>
              <a:t>Read the scripture verse(s).</a:t>
            </a:r>
          </a:p>
        </p:txBody>
      </p:sp>
      <p:sp>
        <p:nvSpPr>
          <p:cNvPr id="4" name="Slide Number Placeholder 3">
            <a:extLst>
              <a:ext uri="{FF2B5EF4-FFF2-40B4-BE49-F238E27FC236}">
                <a16:creationId xmlns:a16="http://schemas.microsoft.com/office/drawing/2014/main" id="{132C9A8F-8AC2-5E89-3B91-326D544F1E6A}"/>
              </a:ext>
            </a:extLst>
          </p:cNvPr>
          <p:cNvSpPr>
            <a:spLocks noGrp="1"/>
          </p:cNvSpPr>
          <p:nvPr>
            <p:ph type="sldNum" sz="quarter" idx="5"/>
          </p:nvPr>
        </p:nvSpPr>
        <p:spPr/>
        <p:txBody>
          <a:bodyPr/>
          <a:lstStyle/>
          <a:p>
            <a:fld id="{DECAA2E9-0856-AD4C-9BF2-7E2825EBE618}" type="slidenum">
              <a:rPr lang="en-US" smtClean="0"/>
              <a:t>26</a:t>
            </a:fld>
            <a:endParaRPr lang="en-US" dirty="0"/>
          </a:p>
        </p:txBody>
      </p:sp>
    </p:spTree>
    <p:extLst>
      <p:ext uri="{BB962C8B-B14F-4D97-AF65-F5344CB8AC3E}">
        <p14:creationId xmlns:p14="http://schemas.microsoft.com/office/powerpoint/2010/main" val="10357179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D27253-FFAE-62D7-06A1-102BC82A1B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FB3DFC-400B-299D-A9C7-2C603D5197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9C91EB-8353-E493-1A33-FDDD6C1B3307}"/>
              </a:ext>
            </a:extLst>
          </p:cNvPr>
          <p:cNvSpPr>
            <a:spLocks noGrp="1"/>
          </p:cNvSpPr>
          <p:nvPr>
            <p:ph type="body" idx="1"/>
          </p:nvPr>
        </p:nvSpPr>
        <p:spPr/>
        <p:txBody>
          <a:bodyPr/>
          <a:lstStyle/>
          <a:p>
            <a:r>
              <a:rPr lang="en-US" sz="1900" dirty="0">
                <a:latin typeface="Aptos" panose="020B0004020202020204" pitchFamily="34" charset="0"/>
                <a:ea typeface="Aptos" panose="020B0004020202020204" pitchFamily="34" charset="0"/>
                <a:cs typeface="Aptos" panose="020B0004020202020204" pitchFamily="34" charset="0"/>
              </a:rPr>
              <a:t>Answer the Observation questions based upon the scripture verse(s).</a:t>
            </a:r>
          </a:p>
        </p:txBody>
      </p:sp>
      <p:sp>
        <p:nvSpPr>
          <p:cNvPr id="4" name="Slide Number Placeholder 3">
            <a:extLst>
              <a:ext uri="{FF2B5EF4-FFF2-40B4-BE49-F238E27FC236}">
                <a16:creationId xmlns:a16="http://schemas.microsoft.com/office/drawing/2014/main" id="{132C9A8F-8AC2-5E89-3B91-326D544F1E6A}"/>
              </a:ext>
            </a:extLst>
          </p:cNvPr>
          <p:cNvSpPr>
            <a:spLocks noGrp="1"/>
          </p:cNvSpPr>
          <p:nvPr>
            <p:ph type="sldNum" sz="quarter" idx="5"/>
          </p:nvPr>
        </p:nvSpPr>
        <p:spPr/>
        <p:txBody>
          <a:bodyPr/>
          <a:lstStyle/>
          <a:p>
            <a:fld id="{DECAA2E9-0856-AD4C-9BF2-7E2825EBE618}" type="slidenum">
              <a:rPr lang="en-US" smtClean="0"/>
              <a:t>27</a:t>
            </a:fld>
            <a:endParaRPr lang="en-US" dirty="0"/>
          </a:p>
        </p:txBody>
      </p:sp>
    </p:spTree>
    <p:extLst>
      <p:ext uri="{BB962C8B-B14F-4D97-AF65-F5344CB8AC3E}">
        <p14:creationId xmlns:p14="http://schemas.microsoft.com/office/powerpoint/2010/main" val="391973881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D27253-FFAE-62D7-06A1-102BC82A1B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FB3DFC-400B-299D-A9C7-2C603D5197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9C91EB-8353-E493-1A33-FDDD6C1B3307}"/>
              </a:ext>
            </a:extLst>
          </p:cNvPr>
          <p:cNvSpPr>
            <a:spLocks noGrp="1"/>
          </p:cNvSpPr>
          <p:nvPr>
            <p:ph type="body" idx="1"/>
          </p:nvPr>
        </p:nvSpPr>
        <p:spPr/>
        <p:txBody>
          <a:bodyPr/>
          <a:lstStyle/>
          <a:p>
            <a:r>
              <a:rPr lang="en-US" sz="1900" dirty="0">
                <a:latin typeface="Aptos" panose="020B0004020202020204" pitchFamily="34" charset="0"/>
                <a:ea typeface="Aptos" panose="020B0004020202020204" pitchFamily="34" charset="0"/>
                <a:cs typeface="Aptos" panose="020B0004020202020204" pitchFamily="34" charset="0"/>
              </a:rPr>
              <a:t>This is how we will handle the Observation questions being answered during the weekly sessions.</a:t>
            </a:r>
          </a:p>
        </p:txBody>
      </p:sp>
      <p:sp>
        <p:nvSpPr>
          <p:cNvPr id="4" name="Slide Number Placeholder 3">
            <a:extLst>
              <a:ext uri="{FF2B5EF4-FFF2-40B4-BE49-F238E27FC236}">
                <a16:creationId xmlns:a16="http://schemas.microsoft.com/office/drawing/2014/main" id="{132C9A8F-8AC2-5E89-3B91-326D544F1E6A}"/>
              </a:ext>
            </a:extLst>
          </p:cNvPr>
          <p:cNvSpPr>
            <a:spLocks noGrp="1"/>
          </p:cNvSpPr>
          <p:nvPr>
            <p:ph type="sldNum" sz="quarter" idx="5"/>
          </p:nvPr>
        </p:nvSpPr>
        <p:spPr/>
        <p:txBody>
          <a:bodyPr/>
          <a:lstStyle/>
          <a:p>
            <a:fld id="{DECAA2E9-0856-AD4C-9BF2-7E2825EBE618}" type="slidenum">
              <a:rPr lang="en-US" smtClean="0"/>
              <a:t>28</a:t>
            </a:fld>
            <a:endParaRPr lang="en-US" dirty="0"/>
          </a:p>
        </p:txBody>
      </p:sp>
    </p:spTree>
    <p:extLst>
      <p:ext uri="{BB962C8B-B14F-4D97-AF65-F5344CB8AC3E}">
        <p14:creationId xmlns:p14="http://schemas.microsoft.com/office/powerpoint/2010/main" val="393812724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D27253-FFAE-62D7-06A1-102BC82A1B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FB3DFC-400B-299D-A9C7-2C603D5197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9C91EB-8353-E493-1A33-FDDD6C1B330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latin typeface="Aptos" panose="020B0004020202020204" pitchFamily="34" charset="0"/>
                <a:ea typeface="Aptos" panose="020B0004020202020204" pitchFamily="34" charset="0"/>
                <a:cs typeface="Aptos" panose="020B0004020202020204" pitchFamily="34" charset="0"/>
              </a:rPr>
              <a:t>Answer the Interpretation questions based upon the scripture verse(s).</a:t>
            </a:r>
          </a:p>
          <a:p>
            <a:endParaRPr lang="en-US" sz="1900" dirty="0">
              <a:latin typeface="Aptos" panose="020B0004020202020204" pitchFamily="34" charset="0"/>
              <a:ea typeface="Aptos" panose="020B0004020202020204" pitchFamily="34" charset="0"/>
              <a:cs typeface="Aptos" panose="020B0004020202020204" pitchFamily="34" charset="0"/>
            </a:endParaRPr>
          </a:p>
        </p:txBody>
      </p:sp>
      <p:sp>
        <p:nvSpPr>
          <p:cNvPr id="4" name="Slide Number Placeholder 3">
            <a:extLst>
              <a:ext uri="{FF2B5EF4-FFF2-40B4-BE49-F238E27FC236}">
                <a16:creationId xmlns:a16="http://schemas.microsoft.com/office/drawing/2014/main" id="{132C9A8F-8AC2-5E89-3B91-326D544F1E6A}"/>
              </a:ext>
            </a:extLst>
          </p:cNvPr>
          <p:cNvSpPr>
            <a:spLocks noGrp="1"/>
          </p:cNvSpPr>
          <p:nvPr>
            <p:ph type="sldNum" sz="quarter" idx="5"/>
          </p:nvPr>
        </p:nvSpPr>
        <p:spPr/>
        <p:txBody>
          <a:bodyPr/>
          <a:lstStyle/>
          <a:p>
            <a:fld id="{DECAA2E9-0856-AD4C-9BF2-7E2825EBE618}" type="slidenum">
              <a:rPr lang="en-US" smtClean="0"/>
              <a:t>29</a:t>
            </a:fld>
            <a:endParaRPr lang="en-US" dirty="0"/>
          </a:p>
        </p:txBody>
      </p:sp>
    </p:spTree>
    <p:extLst>
      <p:ext uri="{BB962C8B-B14F-4D97-AF65-F5344CB8AC3E}">
        <p14:creationId xmlns:p14="http://schemas.microsoft.com/office/powerpoint/2010/main" val="28000697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D27253-FFAE-62D7-06A1-102BC82A1B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FB3DFC-400B-299D-A9C7-2C603D5197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9C91EB-8353-E493-1A33-FDDD6C1B330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latin typeface="Aptos" panose="020B0004020202020204" pitchFamily="34" charset="0"/>
                <a:ea typeface="Aptos" panose="020B0004020202020204" pitchFamily="34" charset="0"/>
                <a:cs typeface="Aptos" panose="020B0004020202020204" pitchFamily="34" charset="0"/>
              </a:rPr>
              <a:t>This is how we will handle the Interpretation questions being answered during the weekly sessions.</a:t>
            </a:r>
          </a:p>
          <a:p>
            <a:endParaRPr lang="en-US" sz="1900" dirty="0">
              <a:latin typeface="Aptos" panose="020B0004020202020204" pitchFamily="34" charset="0"/>
              <a:ea typeface="Aptos" panose="020B0004020202020204" pitchFamily="34" charset="0"/>
              <a:cs typeface="Aptos" panose="020B0004020202020204" pitchFamily="34" charset="0"/>
            </a:endParaRPr>
          </a:p>
        </p:txBody>
      </p:sp>
      <p:sp>
        <p:nvSpPr>
          <p:cNvPr id="4" name="Slide Number Placeholder 3">
            <a:extLst>
              <a:ext uri="{FF2B5EF4-FFF2-40B4-BE49-F238E27FC236}">
                <a16:creationId xmlns:a16="http://schemas.microsoft.com/office/drawing/2014/main" id="{132C9A8F-8AC2-5E89-3B91-326D544F1E6A}"/>
              </a:ext>
            </a:extLst>
          </p:cNvPr>
          <p:cNvSpPr>
            <a:spLocks noGrp="1"/>
          </p:cNvSpPr>
          <p:nvPr>
            <p:ph type="sldNum" sz="quarter" idx="5"/>
          </p:nvPr>
        </p:nvSpPr>
        <p:spPr/>
        <p:txBody>
          <a:bodyPr/>
          <a:lstStyle/>
          <a:p>
            <a:fld id="{DECAA2E9-0856-AD4C-9BF2-7E2825EBE618}" type="slidenum">
              <a:rPr lang="en-US" smtClean="0"/>
              <a:t>30</a:t>
            </a:fld>
            <a:endParaRPr lang="en-US" dirty="0"/>
          </a:p>
        </p:txBody>
      </p:sp>
    </p:spTree>
    <p:extLst>
      <p:ext uri="{BB962C8B-B14F-4D97-AF65-F5344CB8AC3E}">
        <p14:creationId xmlns:p14="http://schemas.microsoft.com/office/powerpoint/2010/main" val="149727595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D27253-FFAE-62D7-06A1-102BC82A1B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FB3DFC-400B-299D-A9C7-2C603D5197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9C91EB-8353-E493-1A33-FDDD6C1B330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latin typeface="Aptos" panose="020B0004020202020204" pitchFamily="34" charset="0"/>
                <a:ea typeface="Aptos" panose="020B0004020202020204" pitchFamily="34" charset="0"/>
                <a:cs typeface="Aptos" panose="020B0004020202020204" pitchFamily="34" charset="0"/>
              </a:rPr>
              <a:t>Answer the questions based upon the scripture verse(s).</a:t>
            </a:r>
          </a:p>
          <a:p>
            <a:endParaRPr lang="en-US" sz="1900" dirty="0">
              <a:latin typeface="Aptos" panose="020B0004020202020204" pitchFamily="34" charset="0"/>
              <a:ea typeface="Aptos" panose="020B0004020202020204" pitchFamily="34" charset="0"/>
              <a:cs typeface="Aptos" panose="020B0004020202020204" pitchFamily="34" charset="0"/>
            </a:endParaRPr>
          </a:p>
        </p:txBody>
      </p:sp>
      <p:sp>
        <p:nvSpPr>
          <p:cNvPr id="4" name="Slide Number Placeholder 3">
            <a:extLst>
              <a:ext uri="{FF2B5EF4-FFF2-40B4-BE49-F238E27FC236}">
                <a16:creationId xmlns:a16="http://schemas.microsoft.com/office/drawing/2014/main" id="{132C9A8F-8AC2-5E89-3B91-326D544F1E6A}"/>
              </a:ext>
            </a:extLst>
          </p:cNvPr>
          <p:cNvSpPr>
            <a:spLocks noGrp="1"/>
          </p:cNvSpPr>
          <p:nvPr>
            <p:ph type="sldNum" sz="quarter" idx="5"/>
          </p:nvPr>
        </p:nvSpPr>
        <p:spPr/>
        <p:txBody>
          <a:bodyPr/>
          <a:lstStyle/>
          <a:p>
            <a:fld id="{DECAA2E9-0856-AD4C-9BF2-7E2825EBE618}" type="slidenum">
              <a:rPr lang="en-US" smtClean="0"/>
              <a:t>31</a:t>
            </a:fld>
            <a:endParaRPr lang="en-US" dirty="0"/>
          </a:p>
        </p:txBody>
      </p:sp>
    </p:spTree>
    <p:extLst>
      <p:ext uri="{BB962C8B-B14F-4D97-AF65-F5344CB8AC3E}">
        <p14:creationId xmlns:p14="http://schemas.microsoft.com/office/powerpoint/2010/main" val="319295929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D27253-FFAE-62D7-06A1-102BC82A1B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FB3DFC-400B-299D-A9C7-2C603D5197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9C91EB-8353-E493-1A33-FDDD6C1B3307}"/>
              </a:ext>
            </a:extLst>
          </p:cNvPr>
          <p:cNvSpPr>
            <a:spLocks noGrp="1"/>
          </p:cNvSpPr>
          <p:nvPr>
            <p:ph type="body" idx="1"/>
          </p:nvPr>
        </p:nvSpPr>
        <p:spPr/>
        <p:txBody>
          <a:bodyPr/>
          <a:lstStyle/>
          <a:p>
            <a:r>
              <a:rPr lang="en-US" sz="1900" dirty="0">
                <a:latin typeface="Aptos" panose="020B0004020202020204" pitchFamily="34" charset="0"/>
                <a:ea typeface="Aptos" panose="020B0004020202020204" pitchFamily="34" charset="0"/>
                <a:cs typeface="Aptos" panose="020B0004020202020204" pitchFamily="34" charset="0"/>
              </a:rPr>
              <a:t>Download the Application Worksheet by clicking on the green download arrow.</a:t>
            </a:r>
          </a:p>
        </p:txBody>
      </p:sp>
      <p:sp>
        <p:nvSpPr>
          <p:cNvPr id="4" name="Slide Number Placeholder 3">
            <a:extLst>
              <a:ext uri="{FF2B5EF4-FFF2-40B4-BE49-F238E27FC236}">
                <a16:creationId xmlns:a16="http://schemas.microsoft.com/office/drawing/2014/main" id="{132C9A8F-8AC2-5E89-3B91-326D544F1E6A}"/>
              </a:ext>
            </a:extLst>
          </p:cNvPr>
          <p:cNvSpPr>
            <a:spLocks noGrp="1"/>
          </p:cNvSpPr>
          <p:nvPr>
            <p:ph type="sldNum" sz="quarter" idx="5"/>
          </p:nvPr>
        </p:nvSpPr>
        <p:spPr/>
        <p:txBody>
          <a:bodyPr/>
          <a:lstStyle/>
          <a:p>
            <a:fld id="{DECAA2E9-0856-AD4C-9BF2-7E2825EBE618}" type="slidenum">
              <a:rPr lang="en-US" smtClean="0"/>
              <a:t>32</a:t>
            </a:fld>
            <a:endParaRPr lang="en-US" dirty="0"/>
          </a:p>
        </p:txBody>
      </p:sp>
    </p:spTree>
    <p:extLst>
      <p:ext uri="{BB962C8B-B14F-4D97-AF65-F5344CB8AC3E}">
        <p14:creationId xmlns:p14="http://schemas.microsoft.com/office/powerpoint/2010/main" val="10332763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D27253-FFAE-62D7-06A1-102BC82A1B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FB3DFC-400B-299D-A9C7-2C603D5197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9C91EB-8353-E493-1A33-FDDD6C1B3307}"/>
              </a:ext>
            </a:extLst>
          </p:cNvPr>
          <p:cNvSpPr>
            <a:spLocks noGrp="1"/>
          </p:cNvSpPr>
          <p:nvPr>
            <p:ph type="body" idx="1"/>
          </p:nvPr>
        </p:nvSpPr>
        <p:spPr/>
        <p:txBody>
          <a:bodyPr/>
          <a:lstStyle/>
          <a:p>
            <a:r>
              <a:rPr lang="en-US" sz="1900" dirty="0">
                <a:latin typeface="Aptos" panose="020B0004020202020204" pitchFamily="34" charset="0"/>
                <a:ea typeface="Aptos" panose="020B0004020202020204" pitchFamily="34" charset="0"/>
                <a:cs typeface="Aptos" panose="020B0004020202020204" pitchFamily="34" charset="0"/>
              </a:rPr>
              <a:t>Open in prayer and then review the agenda.</a:t>
            </a:r>
          </a:p>
        </p:txBody>
      </p:sp>
      <p:sp>
        <p:nvSpPr>
          <p:cNvPr id="4" name="Slide Number Placeholder 3">
            <a:extLst>
              <a:ext uri="{FF2B5EF4-FFF2-40B4-BE49-F238E27FC236}">
                <a16:creationId xmlns:a16="http://schemas.microsoft.com/office/drawing/2014/main" id="{132C9A8F-8AC2-5E89-3B91-326D544F1E6A}"/>
              </a:ext>
            </a:extLst>
          </p:cNvPr>
          <p:cNvSpPr>
            <a:spLocks noGrp="1"/>
          </p:cNvSpPr>
          <p:nvPr>
            <p:ph type="sldNum" sz="quarter" idx="5"/>
          </p:nvPr>
        </p:nvSpPr>
        <p:spPr/>
        <p:txBody>
          <a:bodyPr/>
          <a:lstStyle/>
          <a:p>
            <a:fld id="{DECAA2E9-0856-AD4C-9BF2-7E2825EBE618}" type="slidenum">
              <a:rPr lang="en-US" smtClean="0"/>
              <a:t>3</a:t>
            </a:fld>
            <a:endParaRPr lang="en-US" dirty="0"/>
          </a:p>
        </p:txBody>
      </p:sp>
    </p:spTree>
    <p:extLst>
      <p:ext uri="{BB962C8B-B14F-4D97-AF65-F5344CB8AC3E}">
        <p14:creationId xmlns:p14="http://schemas.microsoft.com/office/powerpoint/2010/main" val="214299382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D27253-FFAE-62D7-06A1-102BC82A1B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FB3DFC-400B-299D-A9C7-2C603D5197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9C91EB-8353-E493-1A33-FDDD6C1B3307}"/>
              </a:ext>
            </a:extLst>
          </p:cNvPr>
          <p:cNvSpPr>
            <a:spLocks noGrp="1"/>
          </p:cNvSpPr>
          <p:nvPr>
            <p:ph type="body" idx="1"/>
          </p:nvPr>
        </p:nvSpPr>
        <p:spPr/>
        <p:txBody>
          <a:bodyPr/>
          <a:lstStyle/>
          <a:p>
            <a:r>
              <a:rPr lang="en-US" sz="1900" dirty="0">
                <a:latin typeface="Aptos" panose="020B0004020202020204" pitchFamily="34" charset="0"/>
                <a:ea typeface="Aptos" panose="020B0004020202020204" pitchFamily="34" charset="0"/>
                <a:cs typeface="Aptos" panose="020B0004020202020204" pitchFamily="34" charset="0"/>
              </a:rPr>
              <a:t>Complete he Application Worksheets – These will not be shared with anyone in study. These are for your personal review and use.</a:t>
            </a:r>
          </a:p>
        </p:txBody>
      </p:sp>
      <p:sp>
        <p:nvSpPr>
          <p:cNvPr id="4" name="Slide Number Placeholder 3">
            <a:extLst>
              <a:ext uri="{FF2B5EF4-FFF2-40B4-BE49-F238E27FC236}">
                <a16:creationId xmlns:a16="http://schemas.microsoft.com/office/drawing/2014/main" id="{132C9A8F-8AC2-5E89-3B91-326D544F1E6A}"/>
              </a:ext>
            </a:extLst>
          </p:cNvPr>
          <p:cNvSpPr>
            <a:spLocks noGrp="1"/>
          </p:cNvSpPr>
          <p:nvPr>
            <p:ph type="sldNum" sz="quarter" idx="5"/>
          </p:nvPr>
        </p:nvSpPr>
        <p:spPr/>
        <p:txBody>
          <a:bodyPr/>
          <a:lstStyle/>
          <a:p>
            <a:fld id="{DECAA2E9-0856-AD4C-9BF2-7E2825EBE618}" type="slidenum">
              <a:rPr lang="en-US" smtClean="0"/>
              <a:t>33</a:t>
            </a:fld>
            <a:endParaRPr lang="en-US" dirty="0"/>
          </a:p>
        </p:txBody>
      </p:sp>
    </p:spTree>
    <p:extLst>
      <p:ext uri="{BB962C8B-B14F-4D97-AF65-F5344CB8AC3E}">
        <p14:creationId xmlns:p14="http://schemas.microsoft.com/office/powerpoint/2010/main" val="376537821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D27253-FFAE-62D7-06A1-102BC82A1B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FB3DFC-400B-299D-A9C7-2C603D5197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9C91EB-8353-E493-1A33-FDDD6C1B3307}"/>
              </a:ext>
            </a:extLst>
          </p:cNvPr>
          <p:cNvSpPr>
            <a:spLocks noGrp="1"/>
          </p:cNvSpPr>
          <p:nvPr>
            <p:ph type="body" idx="1"/>
          </p:nvPr>
        </p:nvSpPr>
        <p:spPr/>
        <p:txBody>
          <a:bodyPr/>
          <a:lstStyle/>
          <a:p>
            <a:r>
              <a:rPr lang="en-US" sz="1900" dirty="0">
                <a:latin typeface="Aptos" panose="020B0004020202020204" pitchFamily="34" charset="0"/>
                <a:ea typeface="Aptos" panose="020B0004020202020204" pitchFamily="34" charset="0"/>
                <a:cs typeface="Aptos" panose="020B0004020202020204" pitchFamily="34" charset="0"/>
              </a:rPr>
              <a:t>Complete he Application Worksheets – These will not be shared with anyone in study. These are for your personal review and use.</a:t>
            </a:r>
          </a:p>
        </p:txBody>
      </p:sp>
      <p:sp>
        <p:nvSpPr>
          <p:cNvPr id="4" name="Slide Number Placeholder 3">
            <a:extLst>
              <a:ext uri="{FF2B5EF4-FFF2-40B4-BE49-F238E27FC236}">
                <a16:creationId xmlns:a16="http://schemas.microsoft.com/office/drawing/2014/main" id="{132C9A8F-8AC2-5E89-3B91-326D544F1E6A}"/>
              </a:ext>
            </a:extLst>
          </p:cNvPr>
          <p:cNvSpPr>
            <a:spLocks noGrp="1"/>
          </p:cNvSpPr>
          <p:nvPr>
            <p:ph type="sldNum" sz="quarter" idx="5"/>
          </p:nvPr>
        </p:nvSpPr>
        <p:spPr/>
        <p:txBody>
          <a:bodyPr/>
          <a:lstStyle/>
          <a:p>
            <a:fld id="{DECAA2E9-0856-AD4C-9BF2-7E2825EBE618}" type="slidenum">
              <a:rPr lang="en-US" smtClean="0"/>
              <a:t>34</a:t>
            </a:fld>
            <a:endParaRPr lang="en-US" dirty="0"/>
          </a:p>
        </p:txBody>
      </p:sp>
    </p:spTree>
    <p:extLst>
      <p:ext uri="{BB962C8B-B14F-4D97-AF65-F5344CB8AC3E}">
        <p14:creationId xmlns:p14="http://schemas.microsoft.com/office/powerpoint/2010/main" val="328966979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D27253-FFAE-62D7-06A1-102BC82A1B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FB3DFC-400B-299D-A9C7-2C603D5197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9C91EB-8353-E493-1A33-FDDD6C1B330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latin typeface="Aptos" panose="020B0004020202020204" pitchFamily="34" charset="0"/>
                <a:ea typeface="Aptos" panose="020B0004020202020204" pitchFamily="34" charset="0"/>
                <a:cs typeface="Aptos" panose="020B0004020202020204" pitchFamily="34" charset="0"/>
              </a:rPr>
              <a:t>This is how we will handle the Application questions during the weekly sessions. After this section we move to the next day’s homework.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900" dirty="0">
              <a:latin typeface="Aptos" panose="020B0004020202020204" pitchFamily="34" charset="0"/>
              <a:ea typeface="Aptos" panose="020B0004020202020204" pitchFamily="34" charset="0"/>
              <a:cs typeface="Aptos" panose="020B0004020202020204" pitchFamily="34" charset="0"/>
            </a:endParaRPr>
          </a:p>
        </p:txBody>
      </p:sp>
      <p:sp>
        <p:nvSpPr>
          <p:cNvPr id="4" name="Slide Number Placeholder 3">
            <a:extLst>
              <a:ext uri="{FF2B5EF4-FFF2-40B4-BE49-F238E27FC236}">
                <a16:creationId xmlns:a16="http://schemas.microsoft.com/office/drawing/2014/main" id="{132C9A8F-8AC2-5E89-3B91-326D544F1E6A}"/>
              </a:ext>
            </a:extLst>
          </p:cNvPr>
          <p:cNvSpPr>
            <a:spLocks noGrp="1"/>
          </p:cNvSpPr>
          <p:nvPr>
            <p:ph type="sldNum" sz="quarter" idx="5"/>
          </p:nvPr>
        </p:nvSpPr>
        <p:spPr/>
        <p:txBody>
          <a:bodyPr/>
          <a:lstStyle/>
          <a:p>
            <a:fld id="{DECAA2E9-0856-AD4C-9BF2-7E2825EBE618}" type="slidenum">
              <a:rPr lang="en-US" smtClean="0"/>
              <a:t>35</a:t>
            </a:fld>
            <a:endParaRPr lang="en-US" dirty="0"/>
          </a:p>
        </p:txBody>
      </p:sp>
    </p:spTree>
    <p:extLst>
      <p:ext uri="{BB962C8B-B14F-4D97-AF65-F5344CB8AC3E}">
        <p14:creationId xmlns:p14="http://schemas.microsoft.com/office/powerpoint/2010/main" val="130339496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D27253-FFAE-62D7-06A1-102BC82A1B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FB3DFC-400B-299D-A9C7-2C603D5197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9C91EB-8353-E493-1A33-FDDD6C1B3307}"/>
              </a:ext>
            </a:extLst>
          </p:cNvPr>
          <p:cNvSpPr>
            <a:spLocks noGrp="1"/>
          </p:cNvSpPr>
          <p:nvPr>
            <p:ph type="body" idx="1"/>
          </p:nvPr>
        </p:nvSpPr>
        <p:spPr/>
        <p:txBody>
          <a:bodyPr/>
          <a:lstStyle/>
          <a:p>
            <a:r>
              <a:rPr lang="en-US" sz="1900" dirty="0">
                <a:latin typeface="Aptos" panose="020B0004020202020204" pitchFamily="34" charset="0"/>
                <a:ea typeface="Aptos" panose="020B0004020202020204" pitchFamily="34" charset="0"/>
                <a:cs typeface="Aptos" panose="020B0004020202020204" pitchFamily="34" charset="0"/>
              </a:rPr>
              <a:t>Watch a video on how one swing of a golf club dramatically c hanged this couple’s financial discipleship journey!</a:t>
            </a:r>
          </a:p>
        </p:txBody>
      </p:sp>
      <p:sp>
        <p:nvSpPr>
          <p:cNvPr id="4" name="Slide Number Placeholder 3">
            <a:extLst>
              <a:ext uri="{FF2B5EF4-FFF2-40B4-BE49-F238E27FC236}">
                <a16:creationId xmlns:a16="http://schemas.microsoft.com/office/drawing/2014/main" id="{132C9A8F-8AC2-5E89-3B91-326D544F1E6A}"/>
              </a:ext>
            </a:extLst>
          </p:cNvPr>
          <p:cNvSpPr>
            <a:spLocks noGrp="1"/>
          </p:cNvSpPr>
          <p:nvPr>
            <p:ph type="sldNum" sz="quarter" idx="5"/>
          </p:nvPr>
        </p:nvSpPr>
        <p:spPr/>
        <p:txBody>
          <a:bodyPr/>
          <a:lstStyle/>
          <a:p>
            <a:fld id="{DECAA2E9-0856-AD4C-9BF2-7E2825EBE618}" type="slidenum">
              <a:rPr lang="en-US" smtClean="0"/>
              <a:t>36</a:t>
            </a:fld>
            <a:endParaRPr lang="en-US" dirty="0"/>
          </a:p>
        </p:txBody>
      </p:sp>
    </p:spTree>
    <p:extLst>
      <p:ext uri="{BB962C8B-B14F-4D97-AF65-F5344CB8AC3E}">
        <p14:creationId xmlns:p14="http://schemas.microsoft.com/office/powerpoint/2010/main" val="182250607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D27253-FFAE-62D7-06A1-102BC82A1B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FB3DFC-400B-299D-A9C7-2C603D5197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9C91EB-8353-E493-1A33-FDDD6C1B330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latin typeface="Aptos" panose="020B0004020202020204" pitchFamily="34" charset="0"/>
                <a:ea typeface="Aptos" panose="020B0004020202020204" pitchFamily="34" charset="0"/>
                <a:cs typeface="Aptos" panose="020B0004020202020204" pitchFamily="34" charset="0"/>
              </a:rPr>
              <a:t>Answer the questions based upon the Application Worksheet.</a:t>
            </a:r>
          </a:p>
          <a:p>
            <a:endParaRPr lang="en-US" sz="1900" dirty="0">
              <a:latin typeface="Aptos" panose="020B0004020202020204" pitchFamily="34" charset="0"/>
              <a:ea typeface="Aptos" panose="020B0004020202020204" pitchFamily="34" charset="0"/>
              <a:cs typeface="Aptos" panose="020B0004020202020204" pitchFamily="34" charset="0"/>
            </a:endParaRPr>
          </a:p>
        </p:txBody>
      </p:sp>
      <p:sp>
        <p:nvSpPr>
          <p:cNvPr id="4" name="Slide Number Placeholder 3">
            <a:extLst>
              <a:ext uri="{FF2B5EF4-FFF2-40B4-BE49-F238E27FC236}">
                <a16:creationId xmlns:a16="http://schemas.microsoft.com/office/drawing/2014/main" id="{132C9A8F-8AC2-5E89-3B91-326D544F1E6A}"/>
              </a:ext>
            </a:extLst>
          </p:cNvPr>
          <p:cNvSpPr>
            <a:spLocks noGrp="1"/>
          </p:cNvSpPr>
          <p:nvPr>
            <p:ph type="sldNum" sz="quarter" idx="5"/>
          </p:nvPr>
        </p:nvSpPr>
        <p:spPr/>
        <p:txBody>
          <a:bodyPr/>
          <a:lstStyle/>
          <a:p>
            <a:fld id="{DECAA2E9-0856-AD4C-9BF2-7E2825EBE618}" type="slidenum">
              <a:rPr lang="en-US" smtClean="0"/>
              <a:t>37</a:t>
            </a:fld>
            <a:endParaRPr lang="en-US" dirty="0"/>
          </a:p>
        </p:txBody>
      </p:sp>
    </p:spTree>
    <p:extLst>
      <p:ext uri="{BB962C8B-B14F-4D97-AF65-F5344CB8AC3E}">
        <p14:creationId xmlns:p14="http://schemas.microsoft.com/office/powerpoint/2010/main" val="327452421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D27253-FFAE-62D7-06A1-102BC82A1B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FB3DFC-400B-299D-A9C7-2C603D5197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9C91EB-8353-E493-1A33-FDDD6C1B3307}"/>
              </a:ext>
            </a:extLst>
          </p:cNvPr>
          <p:cNvSpPr>
            <a:spLocks noGrp="1"/>
          </p:cNvSpPr>
          <p:nvPr>
            <p:ph type="body" idx="1"/>
          </p:nvPr>
        </p:nvSpPr>
        <p:spPr/>
        <p:txBody>
          <a:bodyPr/>
          <a:lstStyle/>
          <a:p>
            <a:r>
              <a:rPr lang="en-US" sz="1900" dirty="0">
                <a:latin typeface="Aptos" panose="020B0004020202020204" pitchFamily="34" charset="0"/>
                <a:ea typeface="Aptos" panose="020B0004020202020204" pitchFamily="34" charset="0"/>
                <a:cs typeface="Aptos" panose="020B0004020202020204" pitchFamily="34" charset="0"/>
              </a:rPr>
              <a:t>Review the insights offered in Howard’s Highlights.</a:t>
            </a:r>
          </a:p>
        </p:txBody>
      </p:sp>
      <p:sp>
        <p:nvSpPr>
          <p:cNvPr id="4" name="Slide Number Placeholder 3">
            <a:extLst>
              <a:ext uri="{FF2B5EF4-FFF2-40B4-BE49-F238E27FC236}">
                <a16:creationId xmlns:a16="http://schemas.microsoft.com/office/drawing/2014/main" id="{132C9A8F-8AC2-5E89-3B91-326D544F1E6A}"/>
              </a:ext>
            </a:extLst>
          </p:cNvPr>
          <p:cNvSpPr>
            <a:spLocks noGrp="1"/>
          </p:cNvSpPr>
          <p:nvPr>
            <p:ph type="sldNum" sz="quarter" idx="5"/>
          </p:nvPr>
        </p:nvSpPr>
        <p:spPr/>
        <p:txBody>
          <a:bodyPr/>
          <a:lstStyle/>
          <a:p>
            <a:fld id="{DECAA2E9-0856-AD4C-9BF2-7E2825EBE618}" type="slidenum">
              <a:rPr lang="en-US" smtClean="0"/>
              <a:t>38</a:t>
            </a:fld>
            <a:endParaRPr lang="en-US" dirty="0"/>
          </a:p>
        </p:txBody>
      </p:sp>
    </p:spTree>
    <p:extLst>
      <p:ext uri="{BB962C8B-B14F-4D97-AF65-F5344CB8AC3E}">
        <p14:creationId xmlns:p14="http://schemas.microsoft.com/office/powerpoint/2010/main" val="257886256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D27253-FFAE-62D7-06A1-102BC82A1B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FB3DFC-400B-299D-A9C7-2C603D5197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9C91EB-8353-E493-1A33-FDDD6C1B3307}"/>
              </a:ext>
            </a:extLst>
          </p:cNvPr>
          <p:cNvSpPr>
            <a:spLocks noGrp="1"/>
          </p:cNvSpPr>
          <p:nvPr>
            <p:ph type="body" idx="1"/>
          </p:nvPr>
        </p:nvSpPr>
        <p:spPr/>
        <p:txBody>
          <a:bodyPr/>
          <a:lstStyle/>
          <a:p>
            <a:r>
              <a:rPr lang="en-US" sz="1900" dirty="0">
                <a:latin typeface="Aptos" panose="020B0004020202020204" pitchFamily="34" charset="0"/>
                <a:ea typeface="Aptos" panose="020B0004020202020204" pitchFamily="34" charset="0"/>
                <a:cs typeface="Aptos" panose="020B0004020202020204" pitchFamily="34" charset="0"/>
              </a:rPr>
              <a:t>Use this section to capture your personal/individual prayers for yourself, family/friends and others in the study.</a:t>
            </a:r>
          </a:p>
        </p:txBody>
      </p:sp>
      <p:sp>
        <p:nvSpPr>
          <p:cNvPr id="4" name="Slide Number Placeholder 3">
            <a:extLst>
              <a:ext uri="{FF2B5EF4-FFF2-40B4-BE49-F238E27FC236}">
                <a16:creationId xmlns:a16="http://schemas.microsoft.com/office/drawing/2014/main" id="{132C9A8F-8AC2-5E89-3B91-326D544F1E6A}"/>
              </a:ext>
            </a:extLst>
          </p:cNvPr>
          <p:cNvSpPr>
            <a:spLocks noGrp="1"/>
          </p:cNvSpPr>
          <p:nvPr>
            <p:ph type="sldNum" sz="quarter" idx="5"/>
          </p:nvPr>
        </p:nvSpPr>
        <p:spPr/>
        <p:txBody>
          <a:bodyPr/>
          <a:lstStyle/>
          <a:p>
            <a:fld id="{DECAA2E9-0856-AD4C-9BF2-7E2825EBE618}" type="slidenum">
              <a:rPr lang="en-US" smtClean="0"/>
              <a:t>39</a:t>
            </a:fld>
            <a:endParaRPr lang="en-US" dirty="0"/>
          </a:p>
        </p:txBody>
      </p:sp>
    </p:spTree>
    <p:extLst>
      <p:ext uri="{BB962C8B-B14F-4D97-AF65-F5344CB8AC3E}">
        <p14:creationId xmlns:p14="http://schemas.microsoft.com/office/powerpoint/2010/main" val="126435792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D27253-FFAE-62D7-06A1-102BC82A1B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FB3DFC-400B-299D-A9C7-2C603D5197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9C91EB-8353-E493-1A33-FDDD6C1B3307}"/>
              </a:ext>
            </a:extLst>
          </p:cNvPr>
          <p:cNvSpPr>
            <a:spLocks noGrp="1"/>
          </p:cNvSpPr>
          <p:nvPr>
            <p:ph type="body" idx="1"/>
          </p:nvPr>
        </p:nvSpPr>
        <p:spPr/>
        <p:txBody>
          <a:bodyPr/>
          <a:lstStyle/>
          <a:p>
            <a:pPr algn="l"/>
            <a:r>
              <a:rPr lang="en-US" sz="3200" kern="0" dirty="0">
                <a:solidFill>
                  <a:schemeClr val="tx1"/>
                </a:solidFill>
                <a:latin typeface="Raleway" pitchFamily="2" charset="77"/>
              </a:rPr>
              <a:t>Finish each class sharing answers to prior prayer requests (praises glorify God) and taking new prayer requests</a:t>
            </a:r>
          </a:p>
          <a:p>
            <a:pPr algn="l"/>
            <a:r>
              <a:rPr lang="en-US" sz="3200" kern="0" dirty="0">
                <a:solidFill>
                  <a:schemeClr val="tx1"/>
                </a:solidFill>
                <a:latin typeface="Raleway" pitchFamily="2" charset="77"/>
              </a:rPr>
              <a:t>Encourage every participant to pray daily for every member in the group throughout the study</a:t>
            </a:r>
          </a:p>
          <a:p>
            <a:endParaRPr lang="en-US" sz="1900" dirty="0">
              <a:latin typeface="Aptos" panose="020B0004020202020204" pitchFamily="34" charset="0"/>
              <a:ea typeface="Aptos" panose="020B0004020202020204" pitchFamily="34" charset="0"/>
              <a:cs typeface="Aptos" panose="020B0004020202020204" pitchFamily="34" charset="0"/>
            </a:endParaRPr>
          </a:p>
        </p:txBody>
      </p:sp>
      <p:sp>
        <p:nvSpPr>
          <p:cNvPr id="4" name="Slide Number Placeholder 3">
            <a:extLst>
              <a:ext uri="{FF2B5EF4-FFF2-40B4-BE49-F238E27FC236}">
                <a16:creationId xmlns:a16="http://schemas.microsoft.com/office/drawing/2014/main" id="{132C9A8F-8AC2-5E89-3B91-326D544F1E6A}"/>
              </a:ext>
            </a:extLst>
          </p:cNvPr>
          <p:cNvSpPr>
            <a:spLocks noGrp="1"/>
          </p:cNvSpPr>
          <p:nvPr>
            <p:ph type="sldNum" sz="quarter" idx="5"/>
          </p:nvPr>
        </p:nvSpPr>
        <p:spPr/>
        <p:txBody>
          <a:bodyPr/>
          <a:lstStyle/>
          <a:p>
            <a:fld id="{DECAA2E9-0856-AD4C-9BF2-7E2825EBE618}" type="slidenum">
              <a:rPr lang="en-US" smtClean="0"/>
              <a:t>40</a:t>
            </a:fld>
            <a:endParaRPr lang="en-US" dirty="0"/>
          </a:p>
        </p:txBody>
      </p:sp>
    </p:spTree>
    <p:extLst>
      <p:ext uri="{BB962C8B-B14F-4D97-AF65-F5344CB8AC3E}">
        <p14:creationId xmlns:p14="http://schemas.microsoft.com/office/powerpoint/2010/main" val="411290444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D27253-FFAE-62D7-06A1-102BC82A1B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FB3DFC-400B-299D-A9C7-2C603D5197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9C91EB-8353-E493-1A33-FDDD6C1B3307}"/>
              </a:ext>
            </a:extLst>
          </p:cNvPr>
          <p:cNvSpPr>
            <a:spLocks noGrp="1"/>
          </p:cNvSpPr>
          <p:nvPr>
            <p:ph type="body" idx="1"/>
          </p:nvPr>
        </p:nvSpPr>
        <p:spPr/>
        <p:txBody>
          <a:bodyPr/>
          <a:lstStyle/>
          <a:p>
            <a:r>
              <a:rPr lang="en-US" sz="1900" dirty="0">
                <a:latin typeface="Aptos" panose="020B0004020202020204" pitchFamily="34" charset="0"/>
                <a:ea typeface="Aptos" panose="020B0004020202020204" pitchFamily="34" charset="0"/>
                <a:cs typeface="Aptos" panose="020B0004020202020204" pitchFamily="34" charset="0"/>
              </a:rPr>
              <a:t>These tools are available to assist you during the study.</a:t>
            </a:r>
          </a:p>
        </p:txBody>
      </p:sp>
      <p:sp>
        <p:nvSpPr>
          <p:cNvPr id="4" name="Slide Number Placeholder 3">
            <a:extLst>
              <a:ext uri="{FF2B5EF4-FFF2-40B4-BE49-F238E27FC236}">
                <a16:creationId xmlns:a16="http://schemas.microsoft.com/office/drawing/2014/main" id="{132C9A8F-8AC2-5E89-3B91-326D544F1E6A}"/>
              </a:ext>
            </a:extLst>
          </p:cNvPr>
          <p:cNvSpPr>
            <a:spLocks noGrp="1"/>
          </p:cNvSpPr>
          <p:nvPr>
            <p:ph type="sldNum" sz="quarter" idx="5"/>
          </p:nvPr>
        </p:nvSpPr>
        <p:spPr/>
        <p:txBody>
          <a:bodyPr/>
          <a:lstStyle/>
          <a:p>
            <a:fld id="{DECAA2E9-0856-AD4C-9BF2-7E2825EBE618}" type="slidenum">
              <a:rPr lang="en-US" smtClean="0"/>
              <a:t>42</a:t>
            </a:fld>
            <a:endParaRPr lang="en-US" dirty="0"/>
          </a:p>
        </p:txBody>
      </p:sp>
    </p:spTree>
    <p:extLst>
      <p:ext uri="{BB962C8B-B14F-4D97-AF65-F5344CB8AC3E}">
        <p14:creationId xmlns:p14="http://schemas.microsoft.com/office/powerpoint/2010/main" val="427373829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D27253-FFAE-62D7-06A1-102BC82A1B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FB3DFC-400B-299D-A9C7-2C603D5197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9C91EB-8353-E493-1A33-FDDD6C1B3307}"/>
              </a:ext>
            </a:extLst>
          </p:cNvPr>
          <p:cNvSpPr>
            <a:spLocks noGrp="1"/>
          </p:cNvSpPr>
          <p:nvPr>
            <p:ph type="body" idx="1"/>
          </p:nvPr>
        </p:nvSpPr>
        <p:spPr/>
        <p:txBody>
          <a:bodyPr/>
          <a:lstStyle/>
          <a:p>
            <a:endParaRPr lang="en-US" sz="1900" dirty="0">
              <a:latin typeface="Aptos" panose="020B0004020202020204" pitchFamily="34" charset="0"/>
              <a:ea typeface="Aptos" panose="020B0004020202020204" pitchFamily="34" charset="0"/>
              <a:cs typeface="Aptos" panose="020B0004020202020204" pitchFamily="34" charset="0"/>
            </a:endParaRPr>
          </a:p>
        </p:txBody>
      </p:sp>
      <p:sp>
        <p:nvSpPr>
          <p:cNvPr id="4" name="Slide Number Placeholder 3">
            <a:extLst>
              <a:ext uri="{FF2B5EF4-FFF2-40B4-BE49-F238E27FC236}">
                <a16:creationId xmlns:a16="http://schemas.microsoft.com/office/drawing/2014/main" id="{132C9A8F-8AC2-5E89-3B91-326D544F1E6A}"/>
              </a:ext>
            </a:extLst>
          </p:cNvPr>
          <p:cNvSpPr>
            <a:spLocks noGrp="1"/>
          </p:cNvSpPr>
          <p:nvPr>
            <p:ph type="sldNum" sz="quarter" idx="5"/>
          </p:nvPr>
        </p:nvSpPr>
        <p:spPr/>
        <p:txBody>
          <a:bodyPr/>
          <a:lstStyle/>
          <a:p>
            <a:fld id="{DECAA2E9-0856-AD4C-9BF2-7E2825EBE618}" type="slidenum">
              <a:rPr lang="en-US" smtClean="0"/>
              <a:t>43</a:t>
            </a:fld>
            <a:endParaRPr lang="en-US" dirty="0"/>
          </a:p>
        </p:txBody>
      </p:sp>
    </p:spTree>
    <p:extLst>
      <p:ext uri="{BB962C8B-B14F-4D97-AF65-F5344CB8AC3E}">
        <p14:creationId xmlns:p14="http://schemas.microsoft.com/office/powerpoint/2010/main" val="21270036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9B7C41-74BD-AEF4-B9E9-724B6B49FD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07B3C8-F779-5236-F5F2-87AEF25436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0DD6F2-28F1-B8C0-631F-3DB708353152}"/>
              </a:ext>
            </a:extLst>
          </p:cNvPr>
          <p:cNvSpPr>
            <a:spLocks noGrp="1"/>
          </p:cNvSpPr>
          <p:nvPr>
            <p:ph type="body" idx="1"/>
          </p:nvPr>
        </p:nvSpPr>
        <p:spPr/>
        <p:txBody>
          <a:bodyPr/>
          <a:lstStyle/>
          <a:p>
            <a:r>
              <a:rPr lang="en-US" dirty="0"/>
              <a:t>Add the leader/co-leaders photos along with several bullets</a:t>
            </a:r>
          </a:p>
        </p:txBody>
      </p:sp>
      <p:sp>
        <p:nvSpPr>
          <p:cNvPr id="4" name="Slide Number Placeholder 3">
            <a:extLst>
              <a:ext uri="{FF2B5EF4-FFF2-40B4-BE49-F238E27FC236}">
                <a16:creationId xmlns:a16="http://schemas.microsoft.com/office/drawing/2014/main" id="{D55D5D47-134A-5FE6-85F7-D8683BA8D8A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AA2E9-0856-AD4C-9BF2-7E2825EBE618}"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13424348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D27253-FFAE-62D7-06A1-102BC82A1B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FB3DFC-400B-299D-A9C7-2C603D5197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9C91EB-8353-E493-1A33-FDDD6C1B3307}"/>
              </a:ext>
            </a:extLst>
          </p:cNvPr>
          <p:cNvSpPr>
            <a:spLocks noGrp="1"/>
          </p:cNvSpPr>
          <p:nvPr>
            <p:ph type="body" idx="1"/>
          </p:nvPr>
        </p:nvSpPr>
        <p:spPr/>
        <p:txBody>
          <a:bodyPr/>
          <a:lstStyle/>
          <a:p>
            <a:r>
              <a:rPr lang="en-US" sz="1900" dirty="0">
                <a:latin typeface="Aptos" panose="020B0004020202020204" pitchFamily="34" charset="0"/>
                <a:ea typeface="Aptos" panose="020B0004020202020204" pitchFamily="34" charset="0"/>
                <a:cs typeface="Aptos" panose="020B0004020202020204" pitchFamily="34" charset="0"/>
              </a:rPr>
              <a:t>Compasstool.org will take you to this page and you will scroll down the page.</a:t>
            </a:r>
          </a:p>
        </p:txBody>
      </p:sp>
      <p:sp>
        <p:nvSpPr>
          <p:cNvPr id="4" name="Slide Number Placeholder 3">
            <a:extLst>
              <a:ext uri="{FF2B5EF4-FFF2-40B4-BE49-F238E27FC236}">
                <a16:creationId xmlns:a16="http://schemas.microsoft.com/office/drawing/2014/main" id="{132C9A8F-8AC2-5E89-3B91-326D544F1E6A}"/>
              </a:ext>
            </a:extLst>
          </p:cNvPr>
          <p:cNvSpPr>
            <a:spLocks noGrp="1"/>
          </p:cNvSpPr>
          <p:nvPr>
            <p:ph type="sldNum" sz="quarter" idx="5"/>
          </p:nvPr>
        </p:nvSpPr>
        <p:spPr/>
        <p:txBody>
          <a:bodyPr/>
          <a:lstStyle/>
          <a:p>
            <a:fld id="{DECAA2E9-0856-AD4C-9BF2-7E2825EBE618}" type="slidenum">
              <a:rPr lang="en-US" smtClean="0"/>
              <a:t>44</a:t>
            </a:fld>
            <a:endParaRPr lang="en-US" dirty="0"/>
          </a:p>
        </p:txBody>
      </p:sp>
    </p:spTree>
    <p:extLst>
      <p:ext uri="{BB962C8B-B14F-4D97-AF65-F5344CB8AC3E}">
        <p14:creationId xmlns:p14="http://schemas.microsoft.com/office/powerpoint/2010/main" val="168937587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D27253-FFAE-62D7-06A1-102BC82A1B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FB3DFC-400B-299D-A9C7-2C603D5197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9C91EB-8353-E493-1A33-FDDD6C1B3307}"/>
              </a:ext>
            </a:extLst>
          </p:cNvPr>
          <p:cNvSpPr>
            <a:spLocks noGrp="1"/>
          </p:cNvSpPr>
          <p:nvPr>
            <p:ph type="body" idx="1"/>
          </p:nvPr>
        </p:nvSpPr>
        <p:spPr/>
        <p:txBody>
          <a:bodyPr/>
          <a:lstStyle/>
          <a:p>
            <a:r>
              <a:rPr lang="en-US" sz="1900" dirty="0">
                <a:latin typeface="Aptos" panose="020B0004020202020204" pitchFamily="34" charset="0"/>
                <a:ea typeface="Aptos" panose="020B0004020202020204" pitchFamily="34" charset="0"/>
                <a:cs typeface="Aptos" panose="020B0004020202020204" pitchFamily="34" charset="0"/>
              </a:rPr>
              <a:t>Click on SYHIO.</a:t>
            </a:r>
          </a:p>
        </p:txBody>
      </p:sp>
      <p:sp>
        <p:nvSpPr>
          <p:cNvPr id="4" name="Slide Number Placeholder 3">
            <a:extLst>
              <a:ext uri="{FF2B5EF4-FFF2-40B4-BE49-F238E27FC236}">
                <a16:creationId xmlns:a16="http://schemas.microsoft.com/office/drawing/2014/main" id="{132C9A8F-8AC2-5E89-3B91-326D544F1E6A}"/>
              </a:ext>
            </a:extLst>
          </p:cNvPr>
          <p:cNvSpPr>
            <a:spLocks noGrp="1"/>
          </p:cNvSpPr>
          <p:nvPr>
            <p:ph type="sldNum" sz="quarter" idx="5"/>
          </p:nvPr>
        </p:nvSpPr>
        <p:spPr/>
        <p:txBody>
          <a:bodyPr/>
          <a:lstStyle/>
          <a:p>
            <a:fld id="{DECAA2E9-0856-AD4C-9BF2-7E2825EBE618}" type="slidenum">
              <a:rPr lang="en-US" smtClean="0"/>
              <a:t>45</a:t>
            </a:fld>
            <a:endParaRPr lang="en-US" dirty="0"/>
          </a:p>
        </p:txBody>
      </p:sp>
    </p:spTree>
    <p:extLst>
      <p:ext uri="{BB962C8B-B14F-4D97-AF65-F5344CB8AC3E}">
        <p14:creationId xmlns:p14="http://schemas.microsoft.com/office/powerpoint/2010/main" val="15377173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D27253-FFAE-62D7-06A1-102BC82A1B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FB3DFC-400B-299D-A9C7-2C603D5197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9C91EB-8353-E493-1A33-FDDD6C1B3307}"/>
              </a:ext>
            </a:extLst>
          </p:cNvPr>
          <p:cNvSpPr>
            <a:spLocks noGrp="1"/>
          </p:cNvSpPr>
          <p:nvPr>
            <p:ph type="body" idx="1"/>
          </p:nvPr>
        </p:nvSpPr>
        <p:spPr/>
        <p:txBody>
          <a:bodyPr/>
          <a:lstStyle/>
          <a:p>
            <a:r>
              <a:rPr lang="en-US" sz="1900" dirty="0">
                <a:latin typeface="Aptos" panose="020B0004020202020204" pitchFamily="34" charset="0"/>
                <a:ea typeface="Aptos" panose="020B0004020202020204" pitchFamily="34" charset="0"/>
                <a:cs typeface="Aptos" panose="020B0004020202020204" pitchFamily="34" charset="0"/>
              </a:rPr>
              <a:t>You can access each Chapter Day memory verses, videos, worksheets, etc.</a:t>
            </a:r>
          </a:p>
        </p:txBody>
      </p:sp>
      <p:sp>
        <p:nvSpPr>
          <p:cNvPr id="4" name="Slide Number Placeholder 3">
            <a:extLst>
              <a:ext uri="{FF2B5EF4-FFF2-40B4-BE49-F238E27FC236}">
                <a16:creationId xmlns:a16="http://schemas.microsoft.com/office/drawing/2014/main" id="{132C9A8F-8AC2-5E89-3B91-326D544F1E6A}"/>
              </a:ext>
            </a:extLst>
          </p:cNvPr>
          <p:cNvSpPr>
            <a:spLocks noGrp="1"/>
          </p:cNvSpPr>
          <p:nvPr>
            <p:ph type="sldNum" sz="quarter" idx="5"/>
          </p:nvPr>
        </p:nvSpPr>
        <p:spPr/>
        <p:txBody>
          <a:bodyPr/>
          <a:lstStyle/>
          <a:p>
            <a:fld id="{DECAA2E9-0856-AD4C-9BF2-7E2825EBE618}" type="slidenum">
              <a:rPr lang="en-US" smtClean="0"/>
              <a:t>46</a:t>
            </a:fld>
            <a:endParaRPr lang="en-US" dirty="0"/>
          </a:p>
        </p:txBody>
      </p:sp>
    </p:spTree>
    <p:extLst>
      <p:ext uri="{BB962C8B-B14F-4D97-AF65-F5344CB8AC3E}">
        <p14:creationId xmlns:p14="http://schemas.microsoft.com/office/powerpoint/2010/main" val="309506040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D27253-FFAE-62D7-06A1-102BC82A1B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FB3DFC-400B-299D-A9C7-2C603D5197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9C91EB-8353-E493-1A33-FDDD6C1B3307}"/>
              </a:ext>
            </a:extLst>
          </p:cNvPr>
          <p:cNvSpPr>
            <a:spLocks noGrp="1"/>
          </p:cNvSpPr>
          <p:nvPr>
            <p:ph type="body" idx="1"/>
          </p:nvPr>
        </p:nvSpPr>
        <p:spPr/>
        <p:txBody>
          <a:bodyPr/>
          <a:lstStyle/>
          <a:p>
            <a:r>
              <a:rPr lang="en-US" sz="1900" dirty="0">
                <a:latin typeface="Aptos" panose="020B0004020202020204" pitchFamily="34" charset="0"/>
                <a:ea typeface="Aptos" panose="020B0004020202020204" pitchFamily="34" charset="0"/>
                <a:cs typeface="Aptos" panose="020B0004020202020204" pitchFamily="34" charset="0"/>
              </a:rPr>
              <a:t>Review the first sessions activities.</a:t>
            </a:r>
          </a:p>
        </p:txBody>
      </p:sp>
      <p:sp>
        <p:nvSpPr>
          <p:cNvPr id="4" name="Slide Number Placeholder 3">
            <a:extLst>
              <a:ext uri="{FF2B5EF4-FFF2-40B4-BE49-F238E27FC236}">
                <a16:creationId xmlns:a16="http://schemas.microsoft.com/office/drawing/2014/main" id="{132C9A8F-8AC2-5E89-3B91-326D544F1E6A}"/>
              </a:ext>
            </a:extLst>
          </p:cNvPr>
          <p:cNvSpPr>
            <a:spLocks noGrp="1"/>
          </p:cNvSpPr>
          <p:nvPr>
            <p:ph type="sldNum" sz="quarter" idx="5"/>
          </p:nvPr>
        </p:nvSpPr>
        <p:spPr/>
        <p:txBody>
          <a:bodyPr/>
          <a:lstStyle/>
          <a:p>
            <a:fld id="{DECAA2E9-0856-AD4C-9BF2-7E2825EBE618}" type="slidenum">
              <a:rPr lang="en-US" smtClean="0"/>
              <a:t>48</a:t>
            </a:fld>
            <a:endParaRPr lang="en-US" dirty="0"/>
          </a:p>
        </p:txBody>
      </p:sp>
    </p:spTree>
    <p:extLst>
      <p:ext uri="{BB962C8B-B14F-4D97-AF65-F5344CB8AC3E}">
        <p14:creationId xmlns:p14="http://schemas.microsoft.com/office/powerpoint/2010/main" val="87714552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D27253-FFAE-62D7-06A1-102BC82A1B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FB3DFC-400B-299D-A9C7-2C603D5197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9C91EB-8353-E493-1A33-FDDD6C1B3307}"/>
              </a:ext>
            </a:extLst>
          </p:cNvPr>
          <p:cNvSpPr>
            <a:spLocks noGrp="1"/>
          </p:cNvSpPr>
          <p:nvPr>
            <p:ph type="body" idx="1"/>
          </p:nvPr>
        </p:nvSpPr>
        <p:spPr/>
        <p:txBody>
          <a:bodyPr/>
          <a:lstStyle/>
          <a:p>
            <a:r>
              <a:rPr lang="en-US" sz="1900" dirty="0">
                <a:latin typeface="Aptos" panose="020B0004020202020204" pitchFamily="34" charset="0"/>
                <a:ea typeface="Aptos" panose="020B0004020202020204" pitchFamily="34" charset="0"/>
                <a:cs typeface="Aptos" panose="020B0004020202020204" pitchFamily="34" charset="0"/>
              </a:rPr>
              <a:t>Review how each session will flow.</a:t>
            </a:r>
          </a:p>
        </p:txBody>
      </p:sp>
      <p:sp>
        <p:nvSpPr>
          <p:cNvPr id="4" name="Slide Number Placeholder 3">
            <a:extLst>
              <a:ext uri="{FF2B5EF4-FFF2-40B4-BE49-F238E27FC236}">
                <a16:creationId xmlns:a16="http://schemas.microsoft.com/office/drawing/2014/main" id="{132C9A8F-8AC2-5E89-3B91-326D544F1E6A}"/>
              </a:ext>
            </a:extLst>
          </p:cNvPr>
          <p:cNvSpPr>
            <a:spLocks noGrp="1"/>
          </p:cNvSpPr>
          <p:nvPr>
            <p:ph type="sldNum" sz="quarter" idx="5"/>
          </p:nvPr>
        </p:nvSpPr>
        <p:spPr/>
        <p:txBody>
          <a:bodyPr/>
          <a:lstStyle/>
          <a:p>
            <a:fld id="{DECAA2E9-0856-AD4C-9BF2-7E2825EBE618}" type="slidenum">
              <a:rPr lang="en-US" smtClean="0"/>
              <a:t>49</a:t>
            </a:fld>
            <a:endParaRPr lang="en-US" dirty="0"/>
          </a:p>
        </p:txBody>
      </p:sp>
    </p:spTree>
    <p:extLst>
      <p:ext uri="{BB962C8B-B14F-4D97-AF65-F5344CB8AC3E}">
        <p14:creationId xmlns:p14="http://schemas.microsoft.com/office/powerpoint/2010/main" val="372093718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D27253-FFAE-62D7-06A1-102BC82A1B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FB3DFC-400B-299D-A9C7-2C603D5197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9C91EB-8353-E493-1A33-FDDD6C1B3307}"/>
              </a:ext>
            </a:extLst>
          </p:cNvPr>
          <p:cNvSpPr>
            <a:spLocks noGrp="1"/>
          </p:cNvSpPr>
          <p:nvPr>
            <p:ph type="body" idx="1"/>
          </p:nvPr>
        </p:nvSpPr>
        <p:spPr/>
        <p:txBody>
          <a:bodyPr/>
          <a:lstStyle/>
          <a:p>
            <a:r>
              <a:rPr lang="en-US" sz="1900" dirty="0">
                <a:latin typeface="Aptos" panose="020B0004020202020204" pitchFamily="34" charset="0"/>
                <a:ea typeface="Aptos" panose="020B0004020202020204" pitchFamily="34" charset="0"/>
                <a:cs typeface="Aptos" panose="020B0004020202020204" pitchFamily="34" charset="0"/>
              </a:rPr>
              <a:t>Add each Co-leaders name, email address and phone number.</a:t>
            </a:r>
          </a:p>
          <a:p>
            <a:endParaRPr lang="en-US" sz="1900" dirty="0">
              <a:latin typeface="Aptos" panose="020B0004020202020204" pitchFamily="34" charset="0"/>
              <a:ea typeface="Aptos" panose="020B0004020202020204" pitchFamily="34" charset="0"/>
              <a:cs typeface="Aptos" panose="020B0004020202020204" pitchFamily="34" charset="0"/>
            </a:endParaRPr>
          </a:p>
          <a:p>
            <a:r>
              <a:rPr lang="en-US" sz="1900" dirty="0">
                <a:latin typeface="Aptos" panose="020B0004020202020204" pitchFamily="34" charset="0"/>
                <a:ea typeface="Aptos" panose="020B0004020202020204" pitchFamily="34" charset="0"/>
                <a:cs typeface="Aptos" panose="020B0004020202020204" pitchFamily="34" charset="0"/>
              </a:rPr>
              <a:t>Answer questions from the participants.</a:t>
            </a:r>
          </a:p>
        </p:txBody>
      </p:sp>
      <p:sp>
        <p:nvSpPr>
          <p:cNvPr id="4" name="Slide Number Placeholder 3">
            <a:extLst>
              <a:ext uri="{FF2B5EF4-FFF2-40B4-BE49-F238E27FC236}">
                <a16:creationId xmlns:a16="http://schemas.microsoft.com/office/drawing/2014/main" id="{132C9A8F-8AC2-5E89-3B91-326D544F1E6A}"/>
              </a:ext>
            </a:extLst>
          </p:cNvPr>
          <p:cNvSpPr>
            <a:spLocks noGrp="1"/>
          </p:cNvSpPr>
          <p:nvPr>
            <p:ph type="sldNum" sz="quarter" idx="5"/>
          </p:nvPr>
        </p:nvSpPr>
        <p:spPr/>
        <p:txBody>
          <a:bodyPr/>
          <a:lstStyle/>
          <a:p>
            <a:fld id="{DECAA2E9-0856-AD4C-9BF2-7E2825EBE618}" type="slidenum">
              <a:rPr lang="en-US" smtClean="0"/>
              <a:t>50</a:t>
            </a:fld>
            <a:endParaRPr lang="en-US" dirty="0"/>
          </a:p>
        </p:txBody>
      </p:sp>
    </p:spTree>
    <p:extLst>
      <p:ext uri="{BB962C8B-B14F-4D97-AF65-F5344CB8AC3E}">
        <p14:creationId xmlns:p14="http://schemas.microsoft.com/office/powerpoint/2010/main" val="31976046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D27253-FFAE-62D7-06A1-102BC82A1B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FB3DFC-400B-299D-A9C7-2C603D5197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9C91EB-8353-E493-1A33-FDDD6C1B3307}"/>
              </a:ext>
            </a:extLst>
          </p:cNvPr>
          <p:cNvSpPr>
            <a:spLocks noGrp="1"/>
          </p:cNvSpPr>
          <p:nvPr>
            <p:ph type="body" idx="1"/>
          </p:nvPr>
        </p:nvSpPr>
        <p:spPr/>
        <p:txBody>
          <a:bodyPr/>
          <a:lstStyle/>
          <a:p>
            <a:r>
              <a:rPr lang="en-US" sz="1900" dirty="0">
                <a:latin typeface="Aptos" panose="020B0004020202020204" pitchFamily="34" charset="0"/>
                <a:ea typeface="Aptos" panose="020B0004020202020204" pitchFamily="34" charset="0"/>
                <a:cs typeface="Aptos" panose="020B0004020202020204" pitchFamily="34" charset="0"/>
              </a:rPr>
              <a:t>Start with Co-leaders and then participants.</a:t>
            </a:r>
          </a:p>
        </p:txBody>
      </p:sp>
      <p:sp>
        <p:nvSpPr>
          <p:cNvPr id="4" name="Slide Number Placeholder 3">
            <a:extLst>
              <a:ext uri="{FF2B5EF4-FFF2-40B4-BE49-F238E27FC236}">
                <a16:creationId xmlns:a16="http://schemas.microsoft.com/office/drawing/2014/main" id="{132C9A8F-8AC2-5E89-3B91-326D544F1E6A}"/>
              </a:ext>
            </a:extLst>
          </p:cNvPr>
          <p:cNvSpPr>
            <a:spLocks noGrp="1"/>
          </p:cNvSpPr>
          <p:nvPr>
            <p:ph type="sldNum" sz="quarter" idx="5"/>
          </p:nvPr>
        </p:nvSpPr>
        <p:spPr/>
        <p:txBody>
          <a:bodyPr/>
          <a:lstStyle/>
          <a:p>
            <a:fld id="{DECAA2E9-0856-AD4C-9BF2-7E2825EBE618}" type="slidenum">
              <a:rPr lang="en-US" smtClean="0"/>
              <a:t>5</a:t>
            </a:fld>
            <a:endParaRPr lang="en-US" dirty="0"/>
          </a:p>
        </p:txBody>
      </p:sp>
    </p:spTree>
    <p:extLst>
      <p:ext uri="{BB962C8B-B14F-4D97-AF65-F5344CB8AC3E}">
        <p14:creationId xmlns:p14="http://schemas.microsoft.com/office/powerpoint/2010/main" val="17738164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D27253-FFAE-62D7-06A1-102BC82A1B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FB3DFC-400B-299D-A9C7-2C603D5197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9C91EB-8353-E493-1A33-FDDD6C1B3307}"/>
              </a:ext>
            </a:extLst>
          </p:cNvPr>
          <p:cNvSpPr>
            <a:spLocks noGrp="1"/>
          </p:cNvSpPr>
          <p:nvPr>
            <p:ph type="body" idx="1"/>
          </p:nvPr>
        </p:nvSpPr>
        <p:spPr/>
        <p:txBody>
          <a:bodyPr/>
          <a:lstStyle/>
          <a:p>
            <a:r>
              <a:rPr lang="en-US" sz="1900" dirty="0">
                <a:latin typeface="Aptos" panose="020B0004020202020204" pitchFamily="34" charset="0"/>
                <a:ea typeface="Aptos" panose="020B0004020202020204" pitchFamily="34" charset="0"/>
                <a:cs typeface="Aptos" panose="020B0004020202020204" pitchFamily="34" charset="0"/>
              </a:rPr>
              <a:t>View video</a:t>
            </a:r>
          </a:p>
        </p:txBody>
      </p:sp>
      <p:sp>
        <p:nvSpPr>
          <p:cNvPr id="4" name="Slide Number Placeholder 3">
            <a:extLst>
              <a:ext uri="{FF2B5EF4-FFF2-40B4-BE49-F238E27FC236}">
                <a16:creationId xmlns:a16="http://schemas.microsoft.com/office/drawing/2014/main" id="{132C9A8F-8AC2-5E89-3B91-326D544F1E6A}"/>
              </a:ext>
            </a:extLst>
          </p:cNvPr>
          <p:cNvSpPr>
            <a:spLocks noGrp="1"/>
          </p:cNvSpPr>
          <p:nvPr>
            <p:ph type="sldNum" sz="quarter" idx="5"/>
          </p:nvPr>
        </p:nvSpPr>
        <p:spPr/>
        <p:txBody>
          <a:bodyPr/>
          <a:lstStyle/>
          <a:p>
            <a:fld id="{DECAA2E9-0856-AD4C-9BF2-7E2825EBE618}" type="slidenum">
              <a:rPr lang="en-US" smtClean="0"/>
              <a:t>6</a:t>
            </a:fld>
            <a:endParaRPr lang="en-US" dirty="0"/>
          </a:p>
        </p:txBody>
      </p:sp>
    </p:spTree>
    <p:extLst>
      <p:ext uri="{BB962C8B-B14F-4D97-AF65-F5344CB8AC3E}">
        <p14:creationId xmlns:p14="http://schemas.microsoft.com/office/powerpoint/2010/main" val="17603463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D27253-FFAE-62D7-06A1-102BC82A1B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FB3DFC-400B-299D-A9C7-2C603D5197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9C91EB-8353-E493-1A33-FDDD6C1B3307}"/>
              </a:ext>
            </a:extLst>
          </p:cNvPr>
          <p:cNvSpPr>
            <a:spLocks noGrp="1"/>
          </p:cNvSpPr>
          <p:nvPr>
            <p:ph type="body" idx="1"/>
          </p:nvPr>
        </p:nvSpPr>
        <p:spPr/>
        <p:txBody>
          <a:bodyPr/>
          <a:lstStyle/>
          <a:p>
            <a:r>
              <a:rPr lang="en-US" sz="1900" dirty="0">
                <a:latin typeface="Aptos" panose="020B0004020202020204" pitchFamily="34" charset="0"/>
                <a:ea typeface="Aptos" panose="020B0004020202020204" pitchFamily="34" charset="0"/>
                <a:cs typeface="Aptos" panose="020B0004020202020204" pitchFamily="34" charset="0"/>
              </a:rPr>
              <a:t>Review Purpose &amp; Objectives on the slide</a:t>
            </a:r>
          </a:p>
        </p:txBody>
      </p:sp>
      <p:sp>
        <p:nvSpPr>
          <p:cNvPr id="4" name="Slide Number Placeholder 3">
            <a:extLst>
              <a:ext uri="{FF2B5EF4-FFF2-40B4-BE49-F238E27FC236}">
                <a16:creationId xmlns:a16="http://schemas.microsoft.com/office/drawing/2014/main" id="{132C9A8F-8AC2-5E89-3B91-326D544F1E6A}"/>
              </a:ext>
            </a:extLst>
          </p:cNvPr>
          <p:cNvSpPr>
            <a:spLocks noGrp="1"/>
          </p:cNvSpPr>
          <p:nvPr>
            <p:ph type="sldNum" sz="quarter" idx="5"/>
          </p:nvPr>
        </p:nvSpPr>
        <p:spPr/>
        <p:txBody>
          <a:bodyPr/>
          <a:lstStyle/>
          <a:p>
            <a:fld id="{DECAA2E9-0856-AD4C-9BF2-7E2825EBE618}" type="slidenum">
              <a:rPr lang="en-US" smtClean="0"/>
              <a:t>8</a:t>
            </a:fld>
            <a:endParaRPr lang="en-US" dirty="0"/>
          </a:p>
        </p:txBody>
      </p:sp>
    </p:spTree>
    <p:extLst>
      <p:ext uri="{BB962C8B-B14F-4D97-AF65-F5344CB8AC3E}">
        <p14:creationId xmlns:p14="http://schemas.microsoft.com/office/powerpoint/2010/main" val="7948616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D27253-FFAE-62D7-06A1-102BC82A1B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FB3DFC-400B-299D-A9C7-2C603D5197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9C91EB-8353-E493-1A33-FDDD6C1B3307}"/>
              </a:ext>
            </a:extLst>
          </p:cNvPr>
          <p:cNvSpPr>
            <a:spLocks noGrp="1"/>
          </p:cNvSpPr>
          <p:nvPr>
            <p:ph type="body" idx="1"/>
          </p:nvPr>
        </p:nvSpPr>
        <p:spPr/>
        <p:txBody>
          <a:bodyPr/>
          <a:lstStyle/>
          <a:p>
            <a:r>
              <a:rPr lang="en-US" sz="1900" dirty="0">
                <a:latin typeface="Aptos" panose="020B0004020202020204" pitchFamily="34" charset="0"/>
                <a:ea typeface="Aptos" panose="020B0004020202020204" pitchFamily="34" charset="0"/>
                <a:cs typeface="Aptos" panose="020B0004020202020204" pitchFamily="34" charset="0"/>
              </a:rPr>
              <a:t>Review the Elements of he Study</a:t>
            </a:r>
          </a:p>
        </p:txBody>
      </p:sp>
      <p:sp>
        <p:nvSpPr>
          <p:cNvPr id="4" name="Slide Number Placeholder 3">
            <a:extLst>
              <a:ext uri="{FF2B5EF4-FFF2-40B4-BE49-F238E27FC236}">
                <a16:creationId xmlns:a16="http://schemas.microsoft.com/office/drawing/2014/main" id="{132C9A8F-8AC2-5E89-3B91-326D544F1E6A}"/>
              </a:ext>
            </a:extLst>
          </p:cNvPr>
          <p:cNvSpPr>
            <a:spLocks noGrp="1"/>
          </p:cNvSpPr>
          <p:nvPr>
            <p:ph type="sldNum" sz="quarter" idx="5"/>
          </p:nvPr>
        </p:nvSpPr>
        <p:spPr/>
        <p:txBody>
          <a:bodyPr/>
          <a:lstStyle/>
          <a:p>
            <a:fld id="{DECAA2E9-0856-AD4C-9BF2-7E2825EBE618}" type="slidenum">
              <a:rPr lang="en-US" smtClean="0"/>
              <a:t>9</a:t>
            </a:fld>
            <a:endParaRPr lang="en-US" dirty="0"/>
          </a:p>
        </p:txBody>
      </p:sp>
    </p:spTree>
    <p:extLst>
      <p:ext uri="{BB962C8B-B14F-4D97-AF65-F5344CB8AC3E}">
        <p14:creationId xmlns:p14="http://schemas.microsoft.com/office/powerpoint/2010/main" val="32387880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D27253-FFAE-62D7-06A1-102BC82A1B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FB3DFC-400B-299D-A9C7-2C603D5197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9C91EB-8353-E493-1A33-FDDD6C1B3307}"/>
              </a:ext>
            </a:extLst>
          </p:cNvPr>
          <p:cNvSpPr>
            <a:spLocks noGrp="1"/>
          </p:cNvSpPr>
          <p:nvPr>
            <p:ph type="body" idx="1"/>
          </p:nvPr>
        </p:nvSpPr>
        <p:spPr/>
        <p:txBody>
          <a:bodyPr/>
          <a:lstStyle/>
          <a:p>
            <a:r>
              <a:rPr lang="en-US" sz="1900" dirty="0">
                <a:latin typeface="Aptos" panose="020B0004020202020204" pitchFamily="34" charset="0"/>
                <a:ea typeface="Aptos" panose="020B0004020202020204" pitchFamily="34" charset="0"/>
                <a:cs typeface="Aptos" panose="020B0004020202020204" pitchFamily="34" charset="0"/>
              </a:rPr>
              <a:t>Review the parts of the Inductive Study Method </a:t>
            </a:r>
          </a:p>
        </p:txBody>
      </p:sp>
      <p:sp>
        <p:nvSpPr>
          <p:cNvPr id="4" name="Slide Number Placeholder 3">
            <a:extLst>
              <a:ext uri="{FF2B5EF4-FFF2-40B4-BE49-F238E27FC236}">
                <a16:creationId xmlns:a16="http://schemas.microsoft.com/office/drawing/2014/main" id="{132C9A8F-8AC2-5E89-3B91-326D544F1E6A}"/>
              </a:ext>
            </a:extLst>
          </p:cNvPr>
          <p:cNvSpPr>
            <a:spLocks noGrp="1"/>
          </p:cNvSpPr>
          <p:nvPr>
            <p:ph type="sldNum" sz="quarter" idx="5"/>
          </p:nvPr>
        </p:nvSpPr>
        <p:spPr/>
        <p:txBody>
          <a:bodyPr/>
          <a:lstStyle/>
          <a:p>
            <a:fld id="{DECAA2E9-0856-AD4C-9BF2-7E2825EBE618}" type="slidenum">
              <a:rPr lang="en-US" smtClean="0"/>
              <a:t>10</a:t>
            </a:fld>
            <a:endParaRPr lang="en-US" dirty="0"/>
          </a:p>
        </p:txBody>
      </p:sp>
    </p:spTree>
    <p:extLst>
      <p:ext uri="{BB962C8B-B14F-4D97-AF65-F5344CB8AC3E}">
        <p14:creationId xmlns:p14="http://schemas.microsoft.com/office/powerpoint/2010/main" val="28699691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Photo - Horizontal">
    <p:spTree>
      <p:nvGrpSpPr>
        <p:cNvPr id="1" name=""/>
        <p:cNvGrpSpPr/>
        <p:nvPr/>
      </p:nvGrpSpPr>
      <p:grpSpPr>
        <a:xfrm>
          <a:off x="0" y="0"/>
          <a:ext cx="0" cy="0"/>
          <a:chOff x="0" y="0"/>
          <a:chExt cx="0" cy="0"/>
        </a:xfrm>
      </p:grpSpPr>
      <p:sp>
        <p:nvSpPr>
          <p:cNvPr id="20" name="532241774_2880x1920.jpg"/>
          <p:cNvSpPr>
            <a:spLocks noGrp="1"/>
          </p:cNvSpPr>
          <p:nvPr>
            <p:ph type="pic" idx="21"/>
          </p:nvPr>
        </p:nvSpPr>
        <p:spPr>
          <a:xfrm>
            <a:off x="1562984" y="-196850"/>
            <a:ext cx="9067800" cy="6045200"/>
          </a:xfrm>
          <a:prstGeom prst="rect">
            <a:avLst/>
          </a:prstGeom>
        </p:spPr>
        <p:txBody>
          <a:bodyPr lIns="91439" tIns="45719" rIns="91439" bIns="45719" anchor="t">
            <a:noAutofit/>
          </a:bodyPr>
          <a:lstStyle/>
          <a:p>
            <a:endParaRPr dirty="0"/>
          </a:p>
        </p:txBody>
      </p:sp>
      <p:sp>
        <p:nvSpPr>
          <p:cNvPr id="21" name="Title Text"/>
          <p:cNvSpPr txBox="1">
            <a:spLocks noGrp="1"/>
          </p:cNvSpPr>
          <p:nvPr>
            <p:ph type="title"/>
          </p:nvPr>
        </p:nvSpPr>
        <p:spPr>
          <a:xfrm>
            <a:off x="317500" y="4756150"/>
            <a:ext cx="11557000" cy="1003300"/>
          </a:xfrm>
          <a:prstGeom prst="rect">
            <a:avLst/>
          </a:prstGeom>
        </p:spPr>
        <p:txBody>
          <a:bodyPr anchor="b"/>
          <a:lstStyle/>
          <a:p>
            <a:r>
              <a:t>Title Text</a:t>
            </a:r>
          </a:p>
        </p:txBody>
      </p:sp>
      <p:sp>
        <p:nvSpPr>
          <p:cNvPr id="22" name="Body Level One…"/>
          <p:cNvSpPr txBox="1">
            <a:spLocks noGrp="1"/>
          </p:cNvSpPr>
          <p:nvPr>
            <p:ph type="body" sz="quarter" idx="1"/>
          </p:nvPr>
        </p:nvSpPr>
        <p:spPr>
          <a:xfrm>
            <a:off x="317500" y="5721350"/>
            <a:ext cx="11557000" cy="793750"/>
          </a:xfrm>
          <a:prstGeom prst="rect">
            <a:avLst/>
          </a:prstGeom>
        </p:spPr>
        <p:txBody>
          <a:bodyPr anchor="t"/>
          <a:lstStyle>
            <a:lvl1pPr marL="0" indent="0" algn="ctr">
              <a:spcBef>
                <a:spcPts val="0"/>
              </a:spcBef>
              <a:buSzTx/>
              <a:buNone/>
              <a:defRPr sz="2025"/>
            </a:lvl1pPr>
            <a:lvl2pPr marL="0" indent="0" algn="ctr">
              <a:spcBef>
                <a:spcPts val="0"/>
              </a:spcBef>
              <a:buSzTx/>
              <a:buNone/>
              <a:defRPr sz="2025"/>
            </a:lvl2pPr>
            <a:lvl3pPr marL="0" indent="0" algn="ctr">
              <a:spcBef>
                <a:spcPts val="0"/>
              </a:spcBef>
              <a:buSzTx/>
              <a:buNone/>
              <a:defRPr sz="2025"/>
            </a:lvl3pPr>
            <a:lvl4pPr marL="0" indent="0" algn="ctr">
              <a:spcBef>
                <a:spcPts val="0"/>
              </a:spcBef>
              <a:buSzTx/>
              <a:buNone/>
              <a:defRPr sz="2025"/>
            </a:lvl4pPr>
            <a:lvl5pPr marL="0" indent="0" algn="ctr">
              <a:spcBef>
                <a:spcPts val="0"/>
              </a:spcBef>
              <a:buSzTx/>
              <a:buNone/>
              <a:defRPr sz="2025"/>
            </a:lvl5pPr>
          </a:lstStyle>
          <a:p>
            <a:r>
              <a:t>Body Level One</a:t>
            </a:r>
          </a:p>
          <a:p>
            <a:pPr lvl="1"/>
            <a:r>
              <a:t>Body Level Two</a:t>
            </a:r>
          </a:p>
          <a:p>
            <a:pPr lvl="2"/>
            <a:r>
              <a:t>Body Level Three</a:t>
            </a:r>
          </a:p>
          <a:p>
            <a:pPr lvl="3"/>
            <a:r>
              <a:t>Body Level Four</a:t>
            </a:r>
          </a:p>
          <a:p>
            <a:pPr lvl="4"/>
            <a:r>
              <a:t>Body Level Five</a:t>
            </a:r>
          </a:p>
        </p:txBody>
      </p:sp>
      <p:sp>
        <p:nvSpPr>
          <p:cNvPr id="23"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3607338252"/>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Title Slid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87B890-D104-AD67-FEE4-774D49158BBF}"/>
              </a:ext>
            </a:extLst>
          </p:cNvPr>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a:extLst>
              <a:ext uri="{FF2B5EF4-FFF2-40B4-BE49-F238E27FC236}">
                <a16:creationId xmlns:a16="http://schemas.microsoft.com/office/drawing/2014/main" id="{0B86AD1E-0966-2180-7FE2-FFE9D66BD32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0B81A33-21A6-7FCA-3A52-5839E90824E2}"/>
              </a:ext>
            </a:extLst>
          </p:cNvPr>
          <p:cNvSpPr>
            <a:spLocks noGrp="1"/>
          </p:cNvSpPr>
          <p:nvPr>
            <p:ph type="dt" sz="half" idx="10"/>
          </p:nvPr>
        </p:nvSpPr>
        <p:spPr/>
        <p:txBody>
          <a:bodyPr/>
          <a:lstStyle/>
          <a:p>
            <a:fld id="{59582439-AE7B-B14B-BA5B-FF7A5AE3EAF3}" type="datetimeFigureOut">
              <a:rPr lang="en-US" smtClean="0"/>
              <a:t>5/13/2024</a:t>
            </a:fld>
            <a:endParaRPr lang="en-US" dirty="0"/>
          </a:p>
        </p:txBody>
      </p:sp>
      <p:sp>
        <p:nvSpPr>
          <p:cNvPr id="5" name="Footer Placeholder 4">
            <a:extLst>
              <a:ext uri="{FF2B5EF4-FFF2-40B4-BE49-F238E27FC236}">
                <a16:creationId xmlns:a16="http://schemas.microsoft.com/office/drawing/2014/main" id="{C7DA9A07-55FF-824F-99BE-A8233E74CDF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8ED7D70-75E3-A13F-2392-F4BC0B7904D0}"/>
              </a:ext>
            </a:extLst>
          </p:cNvPr>
          <p:cNvSpPr>
            <a:spLocks noGrp="1"/>
          </p:cNvSpPr>
          <p:nvPr>
            <p:ph type="sldNum" sz="quarter" idx="12"/>
          </p:nvPr>
        </p:nvSpPr>
        <p:spPr/>
        <p:txBody>
          <a:bodyPr/>
          <a:lstStyle/>
          <a:p>
            <a:fld id="{77D93A7B-39A4-6248-9533-F52A7B268617}" type="slidenum">
              <a:rPr lang="en-US" smtClean="0"/>
              <a:t>‹#›</a:t>
            </a:fld>
            <a:endParaRPr lang="en-US" dirty="0"/>
          </a:p>
        </p:txBody>
      </p:sp>
    </p:spTree>
    <p:extLst>
      <p:ext uri="{BB962C8B-B14F-4D97-AF65-F5344CB8AC3E}">
        <p14:creationId xmlns:p14="http://schemas.microsoft.com/office/powerpoint/2010/main" val="7006561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mp; Subtitle">
    <p:spTree>
      <p:nvGrpSpPr>
        <p:cNvPr id="1" name=""/>
        <p:cNvGrpSpPr/>
        <p:nvPr/>
      </p:nvGrpSpPr>
      <p:grpSpPr>
        <a:xfrm>
          <a:off x="0" y="0"/>
          <a:ext cx="0" cy="0"/>
          <a:chOff x="0" y="0"/>
          <a:chExt cx="0" cy="0"/>
        </a:xfrm>
      </p:grpSpPr>
      <p:sp>
        <p:nvSpPr>
          <p:cNvPr id="20" name="Title Text">
            <a:extLst>
              <a:ext uri="{FF2B5EF4-FFF2-40B4-BE49-F238E27FC236}">
                <a16:creationId xmlns:a16="http://schemas.microsoft.com/office/drawing/2014/main" id="{024D8257-9C02-4A5A-B1C2-B20EBEF49D74}"/>
              </a:ext>
            </a:extLst>
          </p:cNvPr>
          <p:cNvSpPr txBox="1">
            <a:spLocks noGrp="1"/>
          </p:cNvSpPr>
          <p:nvPr>
            <p:ph type="title"/>
          </p:nvPr>
        </p:nvSpPr>
        <p:spPr>
          <a:xfrm>
            <a:off x="889000" y="1149350"/>
            <a:ext cx="10414000" cy="2324100"/>
          </a:xfrm>
          <a:prstGeom prst="rect">
            <a:avLst/>
          </a:prstGeom>
        </p:spPr>
        <p:txBody>
          <a:bodyPr anchor="b"/>
          <a:lstStyle/>
          <a:p>
            <a:r>
              <a:t>Title Text</a:t>
            </a:r>
          </a:p>
        </p:txBody>
      </p:sp>
      <p:sp>
        <p:nvSpPr>
          <p:cNvPr id="21" name="Body Level One…">
            <a:extLst>
              <a:ext uri="{FF2B5EF4-FFF2-40B4-BE49-F238E27FC236}">
                <a16:creationId xmlns:a16="http://schemas.microsoft.com/office/drawing/2014/main" id="{76C11F42-DF18-4568-9B34-4E39563517FD}"/>
              </a:ext>
            </a:extLst>
          </p:cNvPr>
          <p:cNvSpPr txBox="1">
            <a:spLocks noGrp="1"/>
          </p:cNvSpPr>
          <p:nvPr>
            <p:ph type="body" sz="quarter" idx="1"/>
          </p:nvPr>
        </p:nvSpPr>
        <p:spPr>
          <a:xfrm>
            <a:off x="889000" y="3536950"/>
            <a:ext cx="10414000" cy="793750"/>
          </a:xfrm>
          <a:prstGeom prst="rect">
            <a:avLst/>
          </a:prstGeom>
        </p:spPr>
        <p:txBody>
          <a:bodyPr anchor="t"/>
          <a:lstStyle>
            <a:lvl1pPr marL="0" indent="0" algn="ctr">
              <a:spcBef>
                <a:spcPts val="0"/>
              </a:spcBef>
              <a:buSzTx/>
              <a:buNone/>
              <a:defRPr sz="2025"/>
            </a:lvl1pPr>
            <a:lvl2pPr marL="0" indent="0" algn="ctr">
              <a:spcBef>
                <a:spcPts val="0"/>
              </a:spcBef>
              <a:buSzTx/>
              <a:buNone/>
              <a:defRPr sz="2025"/>
            </a:lvl2pPr>
            <a:lvl3pPr marL="0" indent="0" algn="ctr">
              <a:spcBef>
                <a:spcPts val="0"/>
              </a:spcBef>
              <a:buSzTx/>
              <a:buNone/>
              <a:defRPr sz="2025"/>
            </a:lvl3pPr>
            <a:lvl4pPr marL="0" indent="0" algn="ctr">
              <a:spcBef>
                <a:spcPts val="0"/>
              </a:spcBef>
              <a:buSzTx/>
              <a:buNone/>
              <a:defRPr sz="2025"/>
            </a:lvl4pPr>
            <a:lvl5pPr marL="0" indent="0" algn="ctr">
              <a:spcBef>
                <a:spcPts val="0"/>
              </a:spcBef>
              <a:buSzTx/>
              <a:buNone/>
              <a:defRPr sz="2025"/>
            </a:lvl5pPr>
          </a:lstStyle>
          <a:p>
            <a:r>
              <a:t>Body Level One</a:t>
            </a:r>
          </a:p>
          <a:p>
            <a:pPr lvl="1"/>
            <a:r>
              <a:t>Body Level Two</a:t>
            </a:r>
          </a:p>
          <a:p>
            <a:pPr lvl="2"/>
            <a:r>
              <a:t>Body Level Three</a:t>
            </a:r>
          </a:p>
          <a:p>
            <a:pPr lvl="3"/>
            <a:r>
              <a:t>Body Level Four</a:t>
            </a:r>
          </a:p>
          <a:p>
            <a:pPr lvl="4"/>
            <a:r>
              <a:t>Body Level Five</a:t>
            </a:r>
          </a:p>
        </p:txBody>
      </p:sp>
      <p:sp>
        <p:nvSpPr>
          <p:cNvPr id="22" name="Slide Number">
            <a:extLst>
              <a:ext uri="{FF2B5EF4-FFF2-40B4-BE49-F238E27FC236}">
                <a16:creationId xmlns:a16="http://schemas.microsoft.com/office/drawing/2014/main" id="{59FAF3FC-4DF8-4323-BC2D-FA3FE8DE758C}"/>
              </a:ext>
            </a:extLst>
          </p:cNvPr>
          <p:cNvSpPr txBox="1">
            <a:spLocks noGrp="1"/>
          </p:cNvSpPr>
          <p:nvPr>
            <p:ph type="sldNum" sz="quarter" idx="2"/>
          </p:nvPr>
        </p:nvSpPr>
        <p:spPr>
          <a:xfrm>
            <a:off x="5969394" y="6540500"/>
            <a:ext cx="246862" cy="241092"/>
          </a:xfrm>
          <a:prstGeom prst="rect">
            <a:avLst/>
          </a:prstGeom>
        </p:spPr>
        <p:txBody>
          <a:bodyPr/>
          <a:lstStyle/>
          <a:p>
            <a:pPr algn="ctr" defTabSz="309563" hangingPunct="0"/>
            <a:fld id="{86CB4B4D-7CA3-9044-876B-883B54F8677D}" type="slidenum">
              <a:rPr lang="en-US" kern="0" smtClean="0">
                <a:solidFill>
                  <a:srgbClr val="000000"/>
                </a:solidFill>
              </a:rPr>
              <a:pPr algn="ctr" defTabSz="309563" hangingPunct="0"/>
              <a:t>‹#›</a:t>
            </a:fld>
            <a:endParaRPr lang="en-US" kern="0" dirty="0">
              <a:solidFill>
                <a:srgbClr val="000000"/>
              </a:solidFill>
            </a:endParaRPr>
          </a:p>
        </p:txBody>
      </p:sp>
    </p:spTree>
    <p:extLst>
      <p:ext uri="{BB962C8B-B14F-4D97-AF65-F5344CB8AC3E}">
        <p14:creationId xmlns:p14="http://schemas.microsoft.com/office/powerpoint/2010/main" val="3359772633"/>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reserve="1">
  <p:cSld name="Photo - Horizontal">
    <p:spTree>
      <p:nvGrpSpPr>
        <p:cNvPr id="1" name=""/>
        <p:cNvGrpSpPr/>
        <p:nvPr/>
      </p:nvGrpSpPr>
      <p:grpSpPr>
        <a:xfrm>
          <a:off x="0" y="0"/>
          <a:ext cx="0" cy="0"/>
          <a:chOff x="0" y="0"/>
          <a:chExt cx="0" cy="0"/>
        </a:xfrm>
      </p:grpSpPr>
      <p:sp>
        <p:nvSpPr>
          <p:cNvPr id="20" name="532241774_2880x1920.jpg"/>
          <p:cNvSpPr>
            <a:spLocks noGrp="1"/>
          </p:cNvSpPr>
          <p:nvPr>
            <p:ph type="pic" idx="21"/>
          </p:nvPr>
        </p:nvSpPr>
        <p:spPr>
          <a:xfrm>
            <a:off x="1562984" y="-196850"/>
            <a:ext cx="9067800" cy="6045200"/>
          </a:xfrm>
          <a:prstGeom prst="rect">
            <a:avLst/>
          </a:prstGeom>
        </p:spPr>
        <p:txBody>
          <a:bodyPr lIns="91439" tIns="45719" rIns="91439" bIns="45719" anchor="t">
            <a:noAutofit/>
          </a:bodyPr>
          <a:lstStyle/>
          <a:p>
            <a:endParaRPr dirty="0"/>
          </a:p>
        </p:txBody>
      </p:sp>
      <p:sp>
        <p:nvSpPr>
          <p:cNvPr id="21" name="Title Text"/>
          <p:cNvSpPr txBox="1">
            <a:spLocks noGrp="1"/>
          </p:cNvSpPr>
          <p:nvPr>
            <p:ph type="title"/>
          </p:nvPr>
        </p:nvSpPr>
        <p:spPr>
          <a:xfrm>
            <a:off x="317500" y="4756150"/>
            <a:ext cx="11557000" cy="1003300"/>
          </a:xfrm>
          <a:prstGeom prst="rect">
            <a:avLst/>
          </a:prstGeom>
        </p:spPr>
        <p:txBody>
          <a:bodyPr anchor="b"/>
          <a:lstStyle/>
          <a:p>
            <a:r>
              <a:t>Title Text</a:t>
            </a:r>
          </a:p>
        </p:txBody>
      </p:sp>
      <p:sp>
        <p:nvSpPr>
          <p:cNvPr id="22" name="Body Level One…"/>
          <p:cNvSpPr txBox="1">
            <a:spLocks noGrp="1"/>
          </p:cNvSpPr>
          <p:nvPr>
            <p:ph type="body" sz="quarter" idx="1"/>
          </p:nvPr>
        </p:nvSpPr>
        <p:spPr>
          <a:xfrm>
            <a:off x="317500" y="5721350"/>
            <a:ext cx="11557000" cy="793750"/>
          </a:xfrm>
          <a:prstGeom prst="rect">
            <a:avLst/>
          </a:prstGeom>
        </p:spPr>
        <p:txBody>
          <a:bodyPr anchor="t"/>
          <a:lstStyle>
            <a:lvl1pPr marL="0" indent="0" algn="ctr">
              <a:spcBef>
                <a:spcPts val="0"/>
              </a:spcBef>
              <a:buSzTx/>
              <a:buNone/>
              <a:defRPr sz="2025"/>
            </a:lvl1pPr>
            <a:lvl2pPr marL="0" indent="0" algn="ctr">
              <a:spcBef>
                <a:spcPts val="0"/>
              </a:spcBef>
              <a:buSzTx/>
              <a:buNone/>
              <a:defRPr sz="2025"/>
            </a:lvl2pPr>
            <a:lvl3pPr marL="0" indent="0" algn="ctr">
              <a:spcBef>
                <a:spcPts val="0"/>
              </a:spcBef>
              <a:buSzTx/>
              <a:buNone/>
              <a:defRPr sz="2025"/>
            </a:lvl3pPr>
            <a:lvl4pPr marL="0" indent="0" algn="ctr">
              <a:spcBef>
                <a:spcPts val="0"/>
              </a:spcBef>
              <a:buSzTx/>
              <a:buNone/>
              <a:defRPr sz="2025"/>
            </a:lvl4pPr>
            <a:lvl5pPr marL="0" indent="0" algn="ctr">
              <a:spcBef>
                <a:spcPts val="0"/>
              </a:spcBef>
              <a:buSzTx/>
              <a:buNone/>
              <a:defRPr sz="2025"/>
            </a:lvl5pPr>
          </a:lstStyle>
          <a:p>
            <a:r>
              <a:t>Body Level One</a:t>
            </a:r>
          </a:p>
          <a:p>
            <a:pPr lvl="1"/>
            <a:r>
              <a:t>Body Level Two</a:t>
            </a:r>
          </a:p>
          <a:p>
            <a:pPr lvl="2"/>
            <a:r>
              <a:t>Body Level Three</a:t>
            </a:r>
          </a:p>
          <a:p>
            <a:pPr lvl="3"/>
            <a:r>
              <a:t>Body Level Four</a:t>
            </a:r>
          </a:p>
          <a:p>
            <a:pPr lvl="4"/>
            <a:r>
              <a:t>Body Level Five</a:t>
            </a:r>
          </a:p>
        </p:txBody>
      </p:sp>
      <p:sp>
        <p:nvSpPr>
          <p:cNvPr id="23" name="Slide Number"/>
          <p:cNvSpPr txBox="1">
            <a:spLocks noGrp="1"/>
          </p:cNvSpPr>
          <p:nvPr>
            <p:ph type="sldNum" sz="quarter" idx="2"/>
          </p:nvPr>
        </p:nvSpPr>
        <p:spPr>
          <a:prstGeom prst="rect">
            <a:avLst/>
          </a:prstGeom>
        </p:spPr>
        <p:txBody>
          <a:bodyPr/>
          <a:lstStyle/>
          <a:p>
            <a:pPr algn="ctr" defTabSz="309563" hangingPunct="0"/>
            <a:fld id="{86CB4B4D-7CA3-9044-876B-883B54F8677D}" type="slidenum">
              <a:rPr lang="en-US" kern="0" smtClean="0">
                <a:solidFill>
                  <a:srgbClr val="000000"/>
                </a:solidFill>
              </a:rPr>
              <a:pPr algn="ctr" defTabSz="309563" hangingPunct="0"/>
              <a:t>‹#›</a:t>
            </a:fld>
            <a:endParaRPr lang="en-US" kern="0" dirty="0">
              <a:solidFill>
                <a:srgbClr val="000000"/>
              </a:solidFill>
            </a:endParaRPr>
          </a:p>
        </p:txBody>
      </p:sp>
    </p:spTree>
    <p:extLst>
      <p:ext uri="{BB962C8B-B14F-4D97-AF65-F5344CB8AC3E}">
        <p14:creationId xmlns:p14="http://schemas.microsoft.com/office/powerpoint/2010/main" val="1301622434"/>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reserve="1">
  <p:cSld name="Title - Center">
    <p:spTree>
      <p:nvGrpSpPr>
        <p:cNvPr id="1" name=""/>
        <p:cNvGrpSpPr/>
        <p:nvPr/>
      </p:nvGrpSpPr>
      <p:grpSpPr>
        <a:xfrm>
          <a:off x="0" y="0"/>
          <a:ext cx="0" cy="0"/>
          <a:chOff x="0" y="0"/>
          <a:chExt cx="0" cy="0"/>
        </a:xfrm>
      </p:grpSpPr>
      <p:sp>
        <p:nvSpPr>
          <p:cNvPr id="30" name="Title Text"/>
          <p:cNvSpPr txBox="1">
            <a:spLocks noGrp="1"/>
          </p:cNvSpPr>
          <p:nvPr>
            <p:ph type="title"/>
          </p:nvPr>
        </p:nvSpPr>
        <p:spPr>
          <a:xfrm>
            <a:off x="889000" y="2266950"/>
            <a:ext cx="10414000" cy="2324100"/>
          </a:xfrm>
          <a:prstGeom prst="rect">
            <a:avLst/>
          </a:prstGeom>
        </p:spPr>
        <p:txBody>
          <a:bodyPr/>
          <a:lstStyle/>
          <a:p>
            <a:r>
              <a:t>Title Text</a:t>
            </a:r>
          </a:p>
        </p:txBody>
      </p:sp>
      <p:sp>
        <p:nvSpPr>
          <p:cNvPr id="31" name="Slide Number"/>
          <p:cNvSpPr txBox="1">
            <a:spLocks noGrp="1"/>
          </p:cNvSpPr>
          <p:nvPr>
            <p:ph type="sldNum" sz="quarter" idx="2"/>
          </p:nvPr>
        </p:nvSpPr>
        <p:spPr>
          <a:prstGeom prst="rect">
            <a:avLst/>
          </a:prstGeom>
        </p:spPr>
        <p:txBody>
          <a:bodyPr/>
          <a:lstStyle/>
          <a:p>
            <a:pPr algn="ctr" defTabSz="309563" hangingPunct="0"/>
            <a:fld id="{86CB4B4D-7CA3-9044-876B-883B54F8677D}" type="slidenum">
              <a:rPr lang="en-US" kern="0" smtClean="0">
                <a:solidFill>
                  <a:srgbClr val="000000"/>
                </a:solidFill>
              </a:rPr>
              <a:pPr algn="ctr" defTabSz="309563" hangingPunct="0"/>
              <a:t>‹#›</a:t>
            </a:fld>
            <a:endParaRPr lang="en-US" kern="0" dirty="0">
              <a:solidFill>
                <a:srgbClr val="000000"/>
              </a:solidFill>
            </a:endParaRPr>
          </a:p>
        </p:txBody>
      </p:sp>
    </p:spTree>
    <p:extLst>
      <p:ext uri="{BB962C8B-B14F-4D97-AF65-F5344CB8AC3E}">
        <p14:creationId xmlns:p14="http://schemas.microsoft.com/office/powerpoint/2010/main" val="3497301780"/>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Photo - Vertical">
    <p:spTree>
      <p:nvGrpSpPr>
        <p:cNvPr id="1" name=""/>
        <p:cNvGrpSpPr/>
        <p:nvPr/>
      </p:nvGrpSpPr>
      <p:grpSpPr>
        <a:xfrm>
          <a:off x="0" y="0"/>
          <a:ext cx="0" cy="0"/>
          <a:chOff x="0" y="0"/>
          <a:chExt cx="0" cy="0"/>
        </a:xfrm>
      </p:grpSpPr>
      <p:sp>
        <p:nvSpPr>
          <p:cNvPr id="38" name="532204087_1355x1355.jpg"/>
          <p:cNvSpPr>
            <a:spLocks noGrp="1"/>
          </p:cNvSpPr>
          <p:nvPr>
            <p:ph type="pic" sz="half" idx="21"/>
          </p:nvPr>
        </p:nvSpPr>
        <p:spPr>
          <a:xfrm>
            <a:off x="6413500" y="476250"/>
            <a:ext cx="5734051" cy="5734050"/>
          </a:xfrm>
          <a:prstGeom prst="rect">
            <a:avLst/>
          </a:prstGeom>
        </p:spPr>
        <p:txBody>
          <a:bodyPr lIns="91439" tIns="45719" rIns="91439" bIns="45719" anchor="t">
            <a:noAutofit/>
          </a:bodyPr>
          <a:lstStyle/>
          <a:p>
            <a:endParaRPr dirty="0"/>
          </a:p>
        </p:txBody>
      </p:sp>
      <p:sp>
        <p:nvSpPr>
          <p:cNvPr id="39" name="Title Text"/>
          <p:cNvSpPr txBox="1">
            <a:spLocks noGrp="1"/>
          </p:cNvSpPr>
          <p:nvPr>
            <p:ph type="title"/>
          </p:nvPr>
        </p:nvSpPr>
        <p:spPr>
          <a:xfrm>
            <a:off x="825501" y="476250"/>
            <a:ext cx="5111751" cy="2774950"/>
          </a:xfrm>
          <a:prstGeom prst="rect">
            <a:avLst/>
          </a:prstGeom>
        </p:spPr>
        <p:txBody>
          <a:bodyPr anchor="b"/>
          <a:lstStyle>
            <a:lvl1pPr>
              <a:defRPr sz="3150"/>
            </a:lvl1pPr>
          </a:lstStyle>
          <a:p>
            <a:r>
              <a:t>Title Text</a:t>
            </a:r>
          </a:p>
        </p:txBody>
      </p:sp>
      <p:sp>
        <p:nvSpPr>
          <p:cNvPr id="40" name="Body Level One…"/>
          <p:cNvSpPr txBox="1">
            <a:spLocks noGrp="1"/>
          </p:cNvSpPr>
          <p:nvPr>
            <p:ph type="body" sz="quarter" idx="1"/>
          </p:nvPr>
        </p:nvSpPr>
        <p:spPr>
          <a:xfrm>
            <a:off x="825501" y="3263900"/>
            <a:ext cx="5111751" cy="2863850"/>
          </a:xfrm>
          <a:prstGeom prst="rect">
            <a:avLst/>
          </a:prstGeom>
        </p:spPr>
        <p:txBody>
          <a:bodyPr anchor="t"/>
          <a:lstStyle>
            <a:lvl1pPr marL="0" indent="0" algn="ctr">
              <a:spcBef>
                <a:spcPts val="0"/>
              </a:spcBef>
              <a:buSzTx/>
              <a:buNone/>
              <a:defRPr sz="2025"/>
            </a:lvl1pPr>
            <a:lvl2pPr marL="0" indent="0" algn="ctr">
              <a:spcBef>
                <a:spcPts val="0"/>
              </a:spcBef>
              <a:buSzTx/>
              <a:buNone/>
              <a:defRPr sz="2025"/>
            </a:lvl2pPr>
            <a:lvl3pPr marL="0" indent="0" algn="ctr">
              <a:spcBef>
                <a:spcPts val="0"/>
              </a:spcBef>
              <a:buSzTx/>
              <a:buNone/>
              <a:defRPr sz="2025"/>
            </a:lvl3pPr>
            <a:lvl4pPr marL="0" indent="0" algn="ctr">
              <a:spcBef>
                <a:spcPts val="0"/>
              </a:spcBef>
              <a:buSzTx/>
              <a:buNone/>
              <a:defRPr sz="2025"/>
            </a:lvl4pPr>
            <a:lvl5pPr marL="0" indent="0" algn="ctr">
              <a:spcBef>
                <a:spcPts val="0"/>
              </a:spcBef>
              <a:buSzTx/>
              <a:buNone/>
              <a:defRPr sz="2025"/>
            </a:lvl5pPr>
          </a:lstStyle>
          <a:p>
            <a:r>
              <a:t>Body Level One</a:t>
            </a:r>
          </a:p>
          <a:p>
            <a:pPr lvl="1"/>
            <a:r>
              <a:t>Body Level Two</a:t>
            </a:r>
          </a:p>
          <a:p>
            <a:pPr lvl="2"/>
            <a:r>
              <a:t>Body Level Three</a:t>
            </a:r>
          </a:p>
          <a:p>
            <a:pPr lvl="3"/>
            <a:r>
              <a:t>Body Level Four</a:t>
            </a:r>
          </a:p>
          <a:p>
            <a:pPr lvl="4"/>
            <a:r>
              <a:t>Body Level Five</a:t>
            </a:r>
          </a:p>
        </p:txBody>
      </p:sp>
      <p:sp>
        <p:nvSpPr>
          <p:cNvPr id="41" name="Slide Number"/>
          <p:cNvSpPr txBox="1">
            <a:spLocks noGrp="1"/>
          </p:cNvSpPr>
          <p:nvPr>
            <p:ph type="sldNum" sz="quarter" idx="2"/>
          </p:nvPr>
        </p:nvSpPr>
        <p:spPr>
          <a:prstGeom prst="rect">
            <a:avLst/>
          </a:prstGeom>
        </p:spPr>
        <p:txBody>
          <a:bodyPr/>
          <a:lstStyle/>
          <a:p>
            <a:pPr algn="ctr" defTabSz="309563" hangingPunct="0"/>
            <a:fld id="{86CB4B4D-7CA3-9044-876B-883B54F8677D}" type="slidenum">
              <a:rPr lang="en-US" kern="0" smtClean="0">
                <a:solidFill>
                  <a:srgbClr val="000000"/>
                </a:solidFill>
              </a:rPr>
              <a:pPr algn="ctr" defTabSz="309563" hangingPunct="0"/>
              <a:t>‹#›</a:t>
            </a:fld>
            <a:endParaRPr lang="en-US" kern="0" dirty="0">
              <a:solidFill>
                <a:srgbClr val="000000"/>
              </a:solidFill>
            </a:endParaRPr>
          </a:p>
        </p:txBody>
      </p:sp>
    </p:spTree>
    <p:extLst>
      <p:ext uri="{BB962C8B-B14F-4D97-AF65-F5344CB8AC3E}">
        <p14:creationId xmlns:p14="http://schemas.microsoft.com/office/powerpoint/2010/main" val="659421472"/>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reserve="1">
  <p:cSld name="Title - Top">
    <p:spTree>
      <p:nvGrpSpPr>
        <p:cNvPr id="1" name=""/>
        <p:cNvGrpSpPr/>
        <p:nvPr/>
      </p:nvGrpSpPr>
      <p:grpSpPr>
        <a:xfrm>
          <a:off x="0" y="0"/>
          <a:ext cx="0" cy="0"/>
          <a:chOff x="0" y="0"/>
          <a:chExt cx="0" cy="0"/>
        </a:xfrm>
      </p:grpSpPr>
      <p:sp>
        <p:nvSpPr>
          <p:cNvPr id="48" name="Title Text"/>
          <p:cNvSpPr txBox="1">
            <a:spLocks noGrp="1"/>
          </p:cNvSpPr>
          <p:nvPr>
            <p:ph type="title"/>
          </p:nvPr>
        </p:nvSpPr>
        <p:spPr>
          <a:prstGeom prst="rect">
            <a:avLst/>
          </a:prstGeom>
        </p:spPr>
        <p:txBody>
          <a:bodyPr/>
          <a:lstStyle/>
          <a:p>
            <a:r>
              <a:t>Title Text</a:t>
            </a:r>
          </a:p>
        </p:txBody>
      </p:sp>
      <p:sp>
        <p:nvSpPr>
          <p:cNvPr id="49" name="Slide Number"/>
          <p:cNvSpPr txBox="1">
            <a:spLocks noGrp="1"/>
          </p:cNvSpPr>
          <p:nvPr>
            <p:ph type="sldNum" sz="quarter" idx="2"/>
          </p:nvPr>
        </p:nvSpPr>
        <p:spPr>
          <a:prstGeom prst="rect">
            <a:avLst/>
          </a:prstGeom>
        </p:spPr>
        <p:txBody>
          <a:bodyPr/>
          <a:lstStyle/>
          <a:p>
            <a:pPr algn="ctr" defTabSz="309563" hangingPunct="0"/>
            <a:fld id="{86CB4B4D-7CA3-9044-876B-883B54F8677D}" type="slidenum">
              <a:rPr lang="en-US" kern="0" smtClean="0">
                <a:solidFill>
                  <a:srgbClr val="000000"/>
                </a:solidFill>
              </a:rPr>
              <a:pPr algn="ctr" defTabSz="309563" hangingPunct="0"/>
              <a:t>‹#›</a:t>
            </a:fld>
            <a:endParaRPr lang="en-US" kern="0" dirty="0">
              <a:solidFill>
                <a:srgbClr val="000000"/>
              </a:solidFill>
            </a:endParaRPr>
          </a:p>
        </p:txBody>
      </p:sp>
    </p:spTree>
    <p:extLst>
      <p:ext uri="{BB962C8B-B14F-4D97-AF65-F5344CB8AC3E}">
        <p14:creationId xmlns:p14="http://schemas.microsoft.com/office/powerpoint/2010/main" val="1841396278"/>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reserve="1">
  <p:cSld name="Title &amp; Bullets">
    <p:spTree>
      <p:nvGrpSpPr>
        <p:cNvPr id="1" name=""/>
        <p:cNvGrpSpPr/>
        <p:nvPr/>
      </p:nvGrpSpPr>
      <p:grpSpPr>
        <a:xfrm>
          <a:off x="0" y="0"/>
          <a:ext cx="0" cy="0"/>
          <a:chOff x="0" y="0"/>
          <a:chExt cx="0" cy="0"/>
        </a:xfrm>
      </p:grpSpPr>
      <p:sp>
        <p:nvSpPr>
          <p:cNvPr id="56" name="Title Text"/>
          <p:cNvSpPr txBox="1">
            <a:spLocks noGrp="1"/>
          </p:cNvSpPr>
          <p:nvPr>
            <p:ph type="title"/>
          </p:nvPr>
        </p:nvSpPr>
        <p:spPr>
          <a:prstGeom prst="rect">
            <a:avLst/>
          </a:prstGeom>
        </p:spPr>
        <p:txBody>
          <a:bodyPr/>
          <a:lstStyle/>
          <a:p>
            <a:r>
              <a:t>Title Text</a:t>
            </a:r>
          </a:p>
        </p:txBody>
      </p:sp>
      <p:sp>
        <p:nvSpPr>
          <p:cNvPr id="57" name="Body Level One…"/>
          <p:cNvSpPr txBox="1">
            <a:spLocks noGrp="1"/>
          </p:cNvSpPr>
          <p:nvPr>
            <p:ph type="body" idx="1"/>
          </p:nvPr>
        </p:nvSpPr>
        <p:spPr>
          <a:prstGeom prst="rect">
            <a:avLst/>
          </a:prstGeom>
        </p:spPr>
        <p:txBody>
          <a:bodyPr/>
          <a:lstStyle>
            <a:lvl1pPr>
              <a:defRPr sz="1800"/>
            </a:lvl1pPr>
            <a:lvl2pPr>
              <a:defRPr sz="1800"/>
            </a:lvl2pPr>
            <a:lvl3pPr>
              <a:defRPr sz="1800"/>
            </a:lvl3pPr>
            <a:lvl4pPr>
              <a:defRPr sz="1800"/>
            </a:lvl4pPr>
            <a:lvl5pPr>
              <a:defRPr sz="1800"/>
            </a:lvl5pPr>
          </a:lstStyle>
          <a:p>
            <a:r>
              <a:t>Body Level One</a:t>
            </a:r>
          </a:p>
          <a:p>
            <a:pPr lvl="1"/>
            <a:r>
              <a:t>Body Level Two</a:t>
            </a:r>
          </a:p>
          <a:p>
            <a:pPr lvl="2"/>
            <a:r>
              <a:t>Body Level Three</a:t>
            </a:r>
          </a:p>
          <a:p>
            <a:pPr lvl="3"/>
            <a:r>
              <a:t>Body Level Four</a:t>
            </a:r>
          </a:p>
          <a:p>
            <a:pPr lvl="4"/>
            <a:r>
              <a:t>Body Level Five</a:t>
            </a:r>
          </a:p>
        </p:txBody>
      </p:sp>
      <p:sp>
        <p:nvSpPr>
          <p:cNvPr id="58" name="Slide Number"/>
          <p:cNvSpPr txBox="1">
            <a:spLocks noGrp="1"/>
          </p:cNvSpPr>
          <p:nvPr>
            <p:ph type="sldNum" sz="quarter" idx="2"/>
          </p:nvPr>
        </p:nvSpPr>
        <p:spPr>
          <a:prstGeom prst="rect">
            <a:avLst/>
          </a:prstGeom>
        </p:spPr>
        <p:txBody>
          <a:bodyPr/>
          <a:lstStyle/>
          <a:p>
            <a:pPr algn="ctr" defTabSz="309563" hangingPunct="0"/>
            <a:fld id="{86CB4B4D-7CA3-9044-876B-883B54F8677D}" type="slidenum">
              <a:rPr lang="en-US" kern="0" smtClean="0">
                <a:solidFill>
                  <a:srgbClr val="000000"/>
                </a:solidFill>
              </a:rPr>
              <a:pPr algn="ctr" defTabSz="309563" hangingPunct="0"/>
              <a:t>‹#›</a:t>
            </a:fld>
            <a:endParaRPr lang="en-US" kern="0" dirty="0">
              <a:solidFill>
                <a:srgbClr val="000000"/>
              </a:solidFill>
            </a:endParaRPr>
          </a:p>
        </p:txBody>
      </p:sp>
      <p:grpSp>
        <p:nvGrpSpPr>
          <p:cNvPr id="8" name="Group">
            <a:extLst>
              <a:ext uri="{FF2B5EF4-FFF2-40B4-BE49-F238E27FC236}">
                <a16:creationId xmlns:a16="http://schemas.microsoft.com/office/drawing/2014/main" id="{509E1AFE-399E-47E4-96C1-C07854233C94}"/>
              </a:ext>
            </a:extLst>
          </p:cNvPr>
          <p:cNvGrpSpPr/>
          <p:nvPr userDrawn="1"/>
        </p:nvGrpSpPr>
        <p:grpSpPr>
          <a:xfrm>
            <a:off x="-355106" y="-69283"/>
            <a:ext cx="13946820" cy="1565073"/>
            <a:chOff x="0" y="0"/>
            <a:chExt cx="29914722" cy="3130143"/>
          </a:xfrm>
        </p:grpSpPr>
        <p:sp>
          <p:nvSpPr>
            <p:cNvPr id="9" name="Rectangle">
              <a:extLst>
                <a:ext uri="{FF2B5EF4-FFF2-40B4-BE49-F238E27FC236}">
                  <a16:creationId xmlns:a16="http://schemas.microsoft.com/office/drawing/2014/main" id="{BFFC12EB-69B7-46DF-A67B-1FE3C9387EAC}"/>
                </a:ext>
              </a:extLst>
            </p:cNvPr>
            <p:cNvSpPr/>
            <p:nvPr/>
          </p:nvSpPr>
          <p:spPr>
            <a:xfrm>
              <a:off x="765159" y="99110"/>
              <a:ext cx="26186310" cy="3031034"/>
            </a:xfrm>
            <a:prstGeom prst="rect">
              <a:avLst/>
            </a:prstGeom>
            <a:solidFill>
              <a:srgbClr val="3A4AAE"/>
            </a:solidFill>
            <a:ln w="12700" cap="flat">
              <a:noFill/>
              <a:miter lim="400000"/>
            </a:ln>
            <a:effectLst/>
          </p:spPr>
          <p:txBody>
            <a:bodyPr wrap="square" lIns="0" tIns="0" rIns="0" bIns="0" numCol="1" anchor="ctr">
              <a:noAutofit/>
            </a:bodyPr>
            <a:lstStyle/>
            <a:p>
              <a:pPr marL="0" marR="0" lvl="0" indent="0" algn="ctr" defTabSz="309563" rtl="0" eaLnBrk="1" fontAlgn="auto" latinLnBrk="0" hangingPunct="0">
                <a:lnSpc>
                  <a:spcPct val="100000"/>
                </a:lnSpc>
                <a:spcBef>
                  <a:spcPts val="0"/>
                </a:spcBef>
                <a:spcAft>
                  <a:spcPts val="0"/>
                </a:spcAft>
                <a:buClrTx/>
                <a:buSzTx/>
                <a:buFontTx/>
                <a:buNone/>
                <a:tabLst/>
                <a:defRPr sz="3200" b="0">
                  <a:solidFill>
                    <a:srgbClr val="FFFFFF"/>
                  </a:solidFill>
                  <a:latin typeface="+mn-lt"/>
                  <a:ea typeface="+mn-ea"/>
                  <a:cs typeface="+mn-cs"/>
                  <a:sym typeface="Helvetica Neue Medium"/>
                </a:defRPr>
              </a:pPr>
              <a:endParaRPr kumimoji="0" sz="1200" b="0" i="0" u="none" strike="noStrike" kern="0" cap="none" spc="0" normalizeH="0" baseline="0" noProof="0" dirty="0">
                <a:ln>
                  <a:noFill/>
                </a:ln>
                <a:solidFill>
                  <a:srgbClr val="FFFFFF"/>
                </a:solidFill>
                <a:effectLst/>
                <a:uLnTx/>
                <a:uFillTx/>
                <a:latin typeface="Helvetica Neue Medium"/>
                <a:sym typeface="Helvetica Neue Medium"/>
              </a:endParaRPr>
            </a:p>
          </p:txBody>
        </p:sp>
        <p:pic>
          <p:nvPicPr>
            <p:cNvPr id="10" name="Image" descr="Image">
              <a:extLst>
                <a:ext uri="{FF2B5EF4-FFF2-40B4-BE49-F238E27FC236}">
                  <a16:creationId xmlns:a16="http://schemas.microsoft.com/office/drawing/2014/main" id="{18232BE0-3EF9-4A4A-8A43-644E794C4778}"/>
                </a:ext>
              </a:extLst>
            </p:cNvPr>
            <p:cNvPicPr>
              <a:picLocks noChangeAspect="1"/>
            </p:cNvPicPr>
            <p:nvPr/>
          </p:nvPicPr>
          <p:blipFill>
            <a:blip r:embed="rId2">
              <a:alphaModFix amt="33846"/>
            </a:blip>
            <a:srcRect l="24211" t="39989" r="11140" b="51503"/>
            <a:stretch>
              <a:fillRect/>
            </a:stretch>
          </p:blipFill>
          <p:spPr>
            <a:xfrm>
              <a:off x="0" y="0"/>
              <a:ext cx="29914723" cy="3112207"/>
            </a:xfrm>
            <a:prstGeom prst="rect">
              <a:avLst/>
            </a:prstGeom>
            <a:ln w="12700" cap="flat">
              <a:noFill/>
              <a:miter lim="400000"/>
            </a:ln>
            <a:effectLst/>
          </p:spPr>
        </p:pic>
      </p:grpSp>
      <p:pic>
        <p:nvPicPr>
          <p:cNvPr id="11" name="Compass Logo-O-03.png" descr="Compass Logo-O-03.png">
            <a:extLst>
              <a:ext uri="{FF2B5EF4-FFF2-40B4-BE49-F238E27FC236}">
                <a16:creationId xmlns:a16="http://schemas.microsoft.com/office/drawing/2014/main" id="{C79C51F3-6F62-4B43-9ABC-4585414913A0}"/>
              </a:ext>
            </a:extLst>
          </p:cNvPr>
          <p:cNvPicPr>
            <a:picLocks noChangeAspect="1"/>
          </p:cNvPicPr>
          <p:nvPr userDrawn="1"/>
        </p:nvPicPr>
        <p:blipFill>
          <a:blip r:embed="rId3"/>
          <a:stretch>
            <a:fillRect/>
          </a:stretch>
        </p:blipFill>
        <p:spPr>
          <a:xfrm>
            <a:off x="11278153" y="5945080"/>
            <a:ext cx="652655" cy="679063"/>
          </a:xfrm>
          <a:prstGeom prst="rect">
            <a:avLst/>
          </a:prstGeom>
          <a:ln w="12700">
            <a:miter lim="400000"/>
          </a:ln>
        </p:spPr>
      </p:pic>
    </p:spTree>
    <p:extLst>
      <p:ext uri="{BB962C8B-B14F-4D97-AF65-F5344CB8AC3E}">
        <p14:creationId xmlns:p14="http://schemas.microsoft.com/office/powerpoint/2010/main" val="3250437121"/>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x" preserve="1">
  <p:cSld name="Bullets">
    <p:spTree>
      <p:nvGrpSpPr>
        <p:cNvPr id="1" name=""/>
        <p:cNvGrpSpPr/>
        <p:nvPr/>
      </p:nvGrpSpPr>
      <p:grpSpPr>
        <a:xfrm>
          <a:off x="0" y="0"/>
          <a:ext cx="0" cy="0"/>
          <a:chOff x="0" y="0"/>
          <a:chExt cx="0" cy="0"/>
        </a:xfrm>
      </p:grpSpPr>
      <p:sp>
        <p:nvSpPr>
          <p:cNvPr id="75" name="Body Level One…"/>
          <p:cNvSpPr txBox="1">
            <a:spLocks noGrp="1"/>
          </p:cNvSpPr>
          <p:nvPr>
            <p:ph type="body" idx="1"/>
          </p:nvPr>
        </p:nvSpPr>
        <p:spPr>
          <a:xfrm>
            <a:off x="844551" y="889000"/>
            <a:ext cx="10502900" cy="5080000"/>
          </a:xfrm>
          <a:prstGeom prst="rect">
            <a:avLst/>
          </a:prstGeom>
        </p:spPr>
        <p:txBody>
          <a:bodyPr/>
          <a:lstStyle>
            <a:lvl1pPr>
              <a:defRPr sz="1800"/>
            </a:lvl1pPr>
            <a:lvl2pPr>
              <a:defRPr sz="1800"/>
            </a:lvl2pPr>
            <a:lvl3pPr>
              <a:defRPr sz="1800"/>
            </a:lvl3pPr>
            <a:lvl4pPr>
              <a:defRPr sz="1800"/>
            </a:lvl4pPr>
            <a:lvl5pPr>
              <a:defRPr sz="1800"/>
            </a:lvl5pPr>
          </a:lstStyle>
          <a:p>
            <a:r>
              <a:t>Body Level One</a:t>
            </a:r>
          </a:p>
          <a:p>
            <a:pPr lvl="1"/>
            <a:r>
              <a:t>Body Level Two</a:t>
            </a:r>
          </a:p>
          <a:p>
            <a:pPr lvl="2"/>
            <a:r>
              <a:t>Body Level Three</a:t>
            </a:r>
          </a:p>
          <a:p>
            <a:pPr lvl="3"/>
            <a:r>
              <a:t>Body Level Four</a:t>
            </a:r>
          </a:p>
          <a:p>
            <a:pPr lvl="4"/>
            <a:r>
              <a:t>Body Level Five</a:t>
            </a:r>
          </a:p>
        </p:txBody>
      </p:sp>
      <p:sp>
        <p:nvSpPr>
          <p:cNvPr id="76" name="Slide Number"/>
          <p:cNvSpPr txBox="1">
            <a:spLocks noGrp="1"/>
          </p:cNvSpPr>
          <p:nvPr>
            <p:ph type="sldNum" sz="quarter" idx="2"/>
          </p:nvPr>
        </p:nvSpPr>
        <p:spPr>
          <a:prstGeom prst="rect">
            <a:avLst/>
          </a:prstGeom>
        </p:spPr>
        <p:txBody>
          <a:bodyPr/>
          <a:lstStyle/>
          <a:p>
            <a:pPr algn="ctr" defTabSz="309563" hangingPunct="0"/>
            <a:fld id="{86CB4B4D-7CA3-9044-876B-883B54F8677D}" type="slidenum">
              <a:rPr lang="en-US" kern="0" smtClean="0">
                <a:solidFill>
                  <a:srgbClr val="000000"/>
                </a:solidFill>
              </a:rPr>
              <a:pPr algn="ctr" defTabSz="309563" hangingPunct="0"/>
              <a:t>‹#›</a:t>
            </a:fld>
            <a:endParaRPr lang="en-US" kern="0" dirty="0">
              <a:solidFill>
                <a:srgbClr val="000000"/>
              </a:solidFill>
            </a:endParaRPr>
          </a:p>
        </p:txBody>
      </p:sp>
    </p:spTree>
    <p:extLst>
      <p:ext uri="{BB962C8B-B14F-4D97-AF65-F5344CB8AC3E}">
        <p14:creationId xmlns:p14="http://schemas.microsoft.com/office/powerpoint/2010/main" val="703053985"/>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tx" preserve="1">
  <p:cSld name="Photo - 3 Up">
    <p:spTree>
      <p:nvGrpSpPr>
        <p:cNvPr id="1" name=""/>
        <p:cNvGrpSpPr/>
        <p:nvPr/>
      </p:nvGrpSpPr>
      <p:grpSpPr>
        <a:xfrm>
          <a:off x="0" y="0"/>
          <a:ext cx="0" cy="0"/>
          <a:chOff x="0" y="0"/>
          <a:chExt cx="0" cy="0"/>
        </a:xfrm>
      </p:grpSpPr>
      <p:sp>
        <p:nvSpPr>
          <p:cNvPr id="83" name="532205080_1647x1098.jpg"/>
          <p:cNvSpPr>
            <a:spLocks noGrp="1"/>
          </p:cNvSpPr>
          <p:nvPr>
            <p:ph type="pic" sz="quarter" idx="21"/>
          </p:nvPr>
        </p:nvSpPr>
        <p:spPr>
          <a:xfrm>
            <a:off x="7650164" y="3524250"/>
            <a:ext cx="4162425" cy="2774950"/>
          </a:xfrm>
          <a:prstGeom prst="rect">
            <a:avLst/>
          </a:prstGeom>
        </p:spPr>
        <p:txBody>
          <a:bodyPr lIns="91439" tIns="45719" rIns="91439" bIns="45719" anchor="t">
            <a:noAutofit/>
          </a:bodyPr>
          <a:lstStyle/>
          <a:p>
            <a:endParaRPr dirty="0"/>
          </a:p>
        </p:txBody>
      </p:sp>
      <p:sp>
        <p:nvSpPr>
          <p:cNvPr id="84" name="532204087_1355x1355.jpg"/>
          <p:cNvSpPr>
            <a:spLocks noGrp="1"/>
          </p:cNvSpPr>
          <p:nvPr>
            <p:ph type="pic" sz="quarter" idx="22"/>
          </p:nvPr>
        </p:nvSpPr>
        <p:spPr>
          <a:xfrm>
            <a:off x="7880349" y="431800"/>
            <a:ext cx="3702051" cy="3702050"/>
          </a:xfrm>
          <a:prstGeom prst="rect">
            <a:avLst/>
          </a:prstGeom>
        </p:spPr>
        <p:txBody>
          <a:bodyPr lIns="91439" tIns="45719" rIns="91439" bIns="45719" anchor="t">
            <a:noAutofit/>
          </a:bodyPr>
          <a:lstStyle/>
          <a:p>
            <a:endParaRPr dirty="0"/>
          </a:p>
        </p:txBody>
      </p:sp>
      <p:sp>
        <p:nvSpPr>
          <p:cNvPr id="85" name="532241774_2880x1920.jpg"/>
          <p:cNvSpPr>
            <a:spLocks noGrp="1"/>
          </p:cNvSpPr>
          <p:nvPr>
            <p:ph type="pic" idx="23"/>
          </p:nvPr>
        </p:nvSpPr>
        <p:spPr>
          <a:xfrm>
            <a:off x="-495300" y="565150"/>
            <a:ext cx="8601075" cy="5734050"/>
          </a:xfrm>
          <a:prstGeom prst="rect">
            <a:avLst/>
          </a:prstGeom>
        </p:spPr>
        <p:txBody>
          <a:bodyPr lIns="91439" tIns="45719" rIns="91439" bIns="45719" anchor="t">
            <a:noAutofit/>
          </a:bodyPr>
          <a:lstStyle/>
          <a:p>
            <a:endParaRPr dirty="0"/>
          </a:p>
        </p:txBody>
      </p:sp>
      <p:sp>
        <p:nvSpPr>
          <p:cNvPr id="86" name="Slide Number"/>
          <p:cNvSpPr txBox="1">
            <a:spLocks noGrp="1"/>
          </p:cNvSpPr>
          <p:nvPr>
            <p:ph type="sldNum" sz="quarter" idx="2"/>
          </p:nvPr>
        </p:nvSpPr>
        <p:spPr>
          <a:prstGeom prst="rect">
            <a:avLst/>
          </a:prstGeom>
        </p:spPr>
        <p:txBody>
          <a:bodyPr/>
          <a:lstStyle/>
          <a:p>
            <a:pPr algn="ctr" defTabSz="309563" hangingPunct="0"/>
            <a:fld id="{86CB4B4D-7CA3-9044-876B-883B54F8677D}" type="slidenum">
              <a:rPr lang="en-US" kern="0" smtClean="0">
                <a:solidFill>
                  <a:srgbClr val="000000"/>
                </a:solidFill>
              </a:rPr>
              <a:pPr algn="ctr" defTabSz="309563" hangingPunct="0"/>
              <a:t>‹#›</a:t>
            </a:fld>
            <a:endParaRPr lang="en-US" kern="0" dirty="0">
              <a:solidFill>
                <a:srgbClr val="000000"/>
              </a:solidFill>
            </a:endParaRPr>
          </a:p>
        </p:txBody>
      </p:sp>
    </p:spTree>
    <p:extLst>
      <p:ext uri="{BB962C8B-B14F-4D97-AF65-F5344CB8AC3E}">
        <p14:creationId xmlns:p14="http://schemas.microsoft.com/office/powerpoint/2010/main" val="970721055"/>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type="tx" preserve="1">
  <p:cSld name="Quote">
    <p:spTree>
      <p:nvGrpSpPr>
        <p:cNvPr id="1" name=""/>
        <p:cNvGrpSpPr/>
        <p:nvPr/>
      </p:nvGrpSpPr>
      <p:grpSpPr>
        <a:xfrm>
          <a:off x="0" y="0"/>
          <a:ext cx="0" cy="0"/>
          <a:chOff x="0" y="0"/>
          <a:chExt cx="0" cy="0"/>
        </a:xfrm>
      </p:grpSpPr>
      <p:sp>
        <p:nvSpPr>
          <p:cNvPr id="93" name="–Johnny Appleseed"/>
          <p:cNvSpPr txBox="1">
            <a:spLocks noGrp="1"/>
          </p:cNvSpPr>
          <p:nvPr>
            <p:ph type="body" sz="quarter" idx="21"/>
          </p:nvPr>
        </p:nvSpPr>
        <p:spPr>
          <a:xfrm>
            <a:off x="1193801" y="4476751"/>
            <a:ext cx="9810751" cy="292761"/>
          </a:xfrm>
          <a:prstGeom prst="rect">
            <a:avLst/>
          </a:prstGeom>
        </p:spPr>
        <p:txBody>
          <a:bodyPr anchor="t">
            <a:spAutoFit/>
          </a:bodyPr>
          <a:lstStyle>
            <a:lvl1pPr marL="0" indent="0" algn="ctr">
              <a:spcBef>
                <a:spcPts val="0"/>
              </a:spcBef>
              <a:buSzTx/>
              <a:buNone/>
              <a:defRPr sz="1200" i="1"/>
            </a:lvl1pPr>
          </a:lstStyle>
          <a:p>
            <a:r>
              <a:t>–Johnny Appleseed</a:t>
            </a:r>
          </a:p>
        </p:txBody>
      </p:sp>
      <p:sp>
        <p:nvSpPr>
          <p:cNvPr id="94" name="“Type a quote here.”"/>
          <p:cNvSpPr txBox="1">
            <a:spLocks noGrp="1"/>
          </p:cNvSpPr>
          <p:nvPr>
            <p:ph type="body" sz="quarter" idx="22"/>
          </p:nvPr>
        </p:nvSpPr>
        <p:spPr>
          <a:xfrm>
            <a:off x="1193801" y="3055055"/>
            <a:ext cx="9810751" cy="379591"/>
          </a:xfrm>
          <a:prstGeom prst="rect">
            <a:avLst/>
          </a:prstGeom>
        </p:spPr>
        <p:txBody>
          <a:bodyPr>
            <a:spAutoFit/>
          </a:bodyPr>
          <a:lstStyle>
            <a:lvl1pPr marL="0" indent="0" algn="ctr">
              <a:spcBef>
                <a:spcPts val="0"/>
              </a:spcBef>
              <a:buSzTx/>
              <a:buNone/>
              <a:defRPr sz="1800">
                <a:latin typeface="+mn-lt"/>
                <a:ea typeface="+mn-ea"/>
                <a:cs typeface="+mn-cs"/>
                <a:sym typeface="Helvetica Neue Medium"/>
              </a:defRPr>
            </a:lvl1pPr>
          </a:lstStyle>
          <a:p>
            <a:r>
              <a:t>“Type a quote here.” </a:t>
            </a:r>
          </a:p>
        </p:txBody>
      </p:sp>
      <p:sp>
        <p:nvSpPr>
          <p:cNvPr id="95" name="Slide Number"/>
          <p:cNvSpPr txBox="1">
            <a:spLocks noGrp="1"/>
          </p:cNvSpPr>
          <p:nvPr>
            <p:ph type="sldNum" sz="quarter" idx="2"/>
          </p:nvPr>
        </p:nvSpPr>
        <p:spPr>
          <a:prstGeom prst="rect">
            <a:avLst/>
          </a:prstGeom>
        </p:spPr>
        <p:txBody>
          <a:bodyPr/>
          <a:lstStyle/>
          <a:p>
            <a:pPr algn="ctr" defTabSz="309563" hangingPunct="0"/>
            <a:fld id="{86CB4B4D-7CA3-9044-876B-883B54F8677D}" type="slidenum">
              <a:rPr lang="en-US" kern="0" smtClean="0">
                <a:solidFill>
                  <a:srgbClr val="000000"/>
                </a:solidFill>
              </a:rPr>
              <a:pPr algn="ctr" defTabSz="309563" hangingPunct="0"/>
              <a:t>‹#›</a:t>
            </a:fld>
            <a:endParaRPr lang="en-US" kern="0" dirty="0">
              <a:solidFill>
                <a:srgbClr val="000000"/>
              </a:solidFill>
            </a:endParaRPr>
          </a:p>
        </p:txBody>
      </p:sp>
    </p:spTree>
    <p:extLst>
      <p:ext uri="{BB962C8B-B14F-4D97-AF65-F5344CB8AC3E}">
        <p14:creationId xmlns:p14="http://schemas.microsoft.com/office/powerpoint/2010/main" val="8682027"/>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 Center">
    <p:spTree>
      <p:nvGrpSpPr>
        <p:cNvPr id="1" name=""/>
        <p:cNvGrpSpPr/>
        <p:nvPr/>
      </p:nvGrpSpPr>
      <p:grpSpPr>
        <a:xfrm>
          <a:off x="0" y="0"/>
          <a:ext cx="0" cy="0"/>
          <a:chOff x="0" y="0"/>
          <a:chExt cx="0" cy="0"/>
        </a:xfrm>
      </p:grpSpPr>
      <p:sp>
        <p:nvSpPr>
          <p:cNvPr id="30" name="Title Text"/>
          <p:cNvSpPr txBox="1">
            <a:spLocks noGrp="1"/>
          </p:cNvSpPr>
          <p:nvPr>
            <p:ph type="title"/>
          </p:nvPr>
        </p:nvSpPr>
        <p:spPr>
          <a:xfrm>
            <a:off x="889000" y="2266950"/>
            <a:ext cx="10414000" cy="2324100"/>
          </a:xfrm>
          <a:prstGeom prst="rect">
            <a:avLst/>
          </a:prstGeom>
        </p:spPr>
        <p:txBody>
          <a:bodyPr/>
          <a:lstStyle/>
          <a:p>
            <a:r>
              <a:t>Title Text</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2909642654"/>
      </p:ext>
    </p:extLst>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to">
    <p:bg>
      <p:bgPr>
        <a:solidFill>
          <a:schemeClr val="tx2"/>
        </a:solidFill>
        <a:effectLst/>
      </p:bgPr>
    </p:bg>
    <p:spTree>
      <p:nvGrpSpPr>
        <p:cNvPr id="1" name=""/>
        <p:cNvGrpSpPr/>
        <p:nvPr/>
      </p:nvGrpSpPr>
      <p:grpSpPr>
        <a:xfrm>
          <a:off x="0" y="0"/>
          <a:ext cx="0" cy="0"/>
          <a:chOff x="0" y="0"/>
          <a:chExt cx="0" cy="0"/>
        </a:xfrm>
      </p:grpSpPr>
      <p:sp>
        <p:nvSpPr>
          <p:cNvPr id="103" name="Slide Number"/>
          <p:cNvSpPr txBox="1">
            <a:spLocks noGrp="1"/>
          </p:cNvSpPr>
          <p:nvPr>
            <p:ph type="sldNum" sz="quarter" idx="2"/>
          </p:nvPr>
        </p:nvSpPr>
        <p:spPr>
          <a:prstGeom prst="rect">
            <a:avLst/>
          </a:prstGeom>
        </p:spPr>
        <p:txBody>
          <a:bodyPr/>
          <a:lstStyle/>
          <a:p>
            <a:pPr algn="ctr" defTabSz="309563" hangingPunct="0"/>
            <a:fld id="{86CB4B4D-7CA3-9044-876B-883B54F8677D}" type="slidenum">
              <a:rPr lang="en-US" kern="0" smtClean="0">
                <a:solidFill>
                  <a:srgbClr val="000000"/>
                </a:solidFill>
              </a:rPr>
              <a:pPr algn="ctr" defTabSz="309563" hangingPunct="0"/>
              <a:t>‹#›</a:t>
            </a:fld>
            <a:endParaRPr lang="en-US" kern="0" dirty="0">
              <a:solidFill>
                <a:srgbClr val="000000"/>
              </a:solidFill>
            </a:endParaRPr>
          </a:p>
        </p:txBody>
      </p:sp>
      <p:pic>
        <p:nvPicPr>
          <p:cNvPr id="9" name="Compass Logo-O-04.png" descr="Compass Logo-O-04.png">
            <a:extLst>
              <a:ext uri="{FF2B5EF4-FFF2-40B4-BE49-F238E27FC236}">
                <a16:creationId xmlns:a16="http://schemas.microsoft.com/office/drawing/2014/main" id="{A2F4B3EE-7688-4004-A0E5-354768CBD1B8}"/>
              </a:ext>
            </a:extLst>
          </p:cNvPr>
          <p:cNvPicPr>
            <a:picLocks noChangeAspect="1"/>
          </p:cNvPicPr>
          <p:nvPr userDrawn="1"/>
        </p:nvPicPr>
        <p:blipFill>
          <a:blip r:embed="rId2"/>
          <a:stretch>
            <a:fillRect/>
          </a:stretch>
        </p:blipFill>
        <p:spPr>
          <a:xfrm>
            <a:off x="5719971" y="1231504"/>
            <a:ext cx="752059" cy="782489"/>
          </a:xfrm>
          <a:prstGeom prst="rect">
            <a:avLst/>
          </a:prstGeom>
          <a:ln w="12700">
            <a:miter lim="400000"/>
          </a:ln>
        </p:spPr>
      </p:pic>
      <p:sp>
        <p:nvSpPr>
          <p:cNvPr id="10" name="Line">
            <a:extLst>
              <a:ext uri="{FF2B5EF4-FFF2-40B4-BE49-F238E27FC236}">
                <a16:creationId xmlns:a16="http://schemas.microsoft.com/office/drawing/2014/main" id="{7C077660-DEC7-4872-AB03-1424F933B326}"/>
              </a:ext>
            </a:extLst>
          </p:cNvPr>
          <p:cNvSpPr/>
          <p:nvPr userDrawn="1"/>
        </p:nvSpPr>
        <p:spPr>
          <a:xfrm>
            <a:off x="3788964" y="5295901"/>
            <a:ext cx="4614072" cy="1"/>
          </a:xfrm>
          <a:prstGeom prst="line">
            <a:avLst/>
          </a:prstGeom>
          <a:ln w="25400">
            <a:solidFill>
              <a:srgbClr val="FFFFFF"/>
            </a:solidFill>
            <a:miter lim="400000"/>
          </a:ln>
        </p:spPr>
        <p:txBody>
          <a:bodyPr lIns="19050" tIns="19050" rIns="19050" bIns="19050" anchor="ctr"/>
          <a:lstStyle/>
          <a:p>
            <a:pPr marL="0" marR="0" lvl="0" indent="0" algn="ctr" defTabSz="309563" rtl="0" eaLnBrk="1" fontAlgn="auto" latinLnBrk="0" hangingPunct="0">
              <a:lnSpc>
                <a:spcPct val="100000"/>
              </a:lnSpc>
              <a:spcBef>
                <a:spcPts val="0"/>
              </a:spcBef>
              <a:spcAft>
                <a:spcPts val="0"/>
              </a:spcAft>
              <a:buClrTx/>
              <a:buSzTx/>
              <a:buFontTx/>
              <a:buNone/>
              <a:tabLst/>
              <a:defRPr/>
            </a:pPr>
            <a:endParaRPr kumimoji="0" sz="1125" b="1" i="0" u="none" strike="noStrike" kern="0" cap="none" spc="0" normalizeH="0" baseline="0" noProof="0" dirty="0">
              <a:ln>
                <a:noFill/>
              </a:ln>
              <a:solidFill>
                <a:srgbClr val="000000"/>
              </a:solidFill>
              <a:effectLst/>
              <a:uLnTx/>
              <a:uFillTx/>
              <a:latin typeface="Helvetica Neue"/>
              <a:sym typeface="Helvetica Neue"/>
            </a:endParaRPr>
          </a:p>
        </p:txBody>
      </p:sp>
      <p:sp>
        <p:nvSpPr>
          <p:cNvPr id="11" name="“Highlight slide for impactful statements.”…">
            <a:extLst>
              <a:ext uri="{FF2B5EF4-FFF2-40B4-BE49-F238E27FC236}">
                <a16:creationId xmlns:a16="http://schemas.microsoft.com/office/drawing/2014/main" id="{E1747793-8236-4D55-AE64-897EE0D203FE}"/>
              </a:ext>
            </a:extLst>
          </p:cNvPr>
          <p:cNvSpPr txBox="1">
            <a:spLocks noGrp="1"/>
          </p:cNvSpPr>
          <p:nvPr>
            <p:ph type="body" sz="half" idx="4294967295"/>
          </p:nvPr>
        </p:nvSpPr>
        <p:spPr>
          <a:xfrm>
            <a:off x="823687" y="2517229"/>
            <a:ext cx="10414000" cy="2539157"/>
          </a:xfrm>
          <a:prstGeom prst="rect">
            <a:avLst/>
          </a:prstGeom>
        </p:spPr>
        <p:txBody>
          <a:bodyPr anchor="t"/>
          <a:lstStyle>
            <a:lvl1pPr marL="0" indent="0" algn="ctr">
              <a:spcBef>
                <a:spcPts val="0"/>
              </a:spcBef>
              <a:buSzTx/>
              <a:buNone/>
              <a:defRPr sz="5400">
                <a:solidFill>
                  <a:srgbClr val="FFFFFF"/>
                </a:solidFill>
                <a:latin typeface="Acherus Grotesque Medium"/>
                <a:sym typeface="Acherus Grotesque Medium"/>
              </a:defRPr>
            </a:lvl1pPr>
          </a:lstStyle>
          <a:p>
            <a:pPr marL="0" indent="0" algn="ctr">
              <a:spcBef>
                <a:spcPts val="0"/>
              </a:spcBef>
              <a:buSzTx/>
              <a:buNone/>
              <a:defRPr sz="5400">
                <a:solidFill>
                  <a:srgbClr val="FFFFFF"/>
                </a:solidFill>
                <a:latin typeface="Acherus Grotesque Medium"/>
                <a:ea typeface="Acherus Grotesque Medium"/>
                <a:cs typeface="Acherus Grotesque Medium"/>
                <a:sym typeface="Acherus Grotesque Medium"/>
              </a:defRPr>
            </a:pPr>
            <a:r>
              <a:t>“Highlight slide for impactful statements.”</a:t>
            </a:r>
          </a:p>
          <a:p>
            <a:pPr marL="0" indent="0" algn="ctr">
              <a:spcBef>
                <a:spcPts val="0"/>
              </a:spcBef>
              <a:buSzTx/>
              <a:buNone/>
              <a:defRPr sz="5400">
                <a:solidFill>
                  <a:srgbClr val="FFFFFF"/>
                </a:solidFill>
                <a:latin typeface="Acherus Grotesque Medium"/>
                <a:ea typeface="Acherus Grotesque Medium"/>
                <a:cs typeface="Acherus Grotesque Medium"/>
                <a:sym typeface="Acherus Grotesque Medium"/>
              </a:defRPr>
            </a:pPr>
            <a:r>
              <a:t>– The Apostle Paul</a:t>
            </a:r>
          </a:p>
        </p:txBody>
      </p:sp>
    </p:spTree>
    <p:extLst>
      <p:ext uri="{BB962C8B-B14F-4D97-AF65-F5344CB8AC3E}">
        <p14:creationId xmlns:p14="http://schemas.microsoft.com/office/powerpoint/2010/main" val="2983111315"/>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type="tx" preserve="1">
  <p:cSld name="Blank">
    <p:spTree>
      <p:nvGrpSpPr>
        <p:cNvPr id="1" name=""/>
        <p:cNvGrpSpPr/>
        <p:nvPr/>
      </p:nvGrpSpPr>
      <p:grpSpPr>
        <a:xfrm>
          <a:off x="0" y="0"/>
          <a:ext cx="0" cy="0"/>
          <a:chOff x="0" y="0"/>
          <a:chExt cx="0" cy="0"/>
        </a:xfrm>
      </p:grpSpPr>
      <p:sp>
        <p:nvSpPr>
          <p:cNvPr id="110" name="Slide Number"/>
          <p:cNvSpPr txBox="1">
            <a:spLocks noGrp="1"/>
          </p:cNvSpPr>
          <p:nvPr>
            <p:ph type="sldNum" sz="quarter" idx="2"/>
          </p:nvPr>
        </p:nvSpPr>
        <p:spPr>
          <a:prstGeom prst="rect">
            <a:avLst/>
          </a:prstGeom>
        </p:spPr>
        <p:txBody>
          <a:bodyPr/>
          <a:lstStyle/>
          <a:p>
            <a:pPr algn="ctr" defTabSz="309563" hangingPunct="0"/>
            <a:fld id="{86CB4B4D-7CA3-9044-876B-883B54F8677D}" type="slidenum">
              <a:rPr lang="en-US" kern="0" smtClean="0">
                <a:solidFill>
                  <a:srgbClr val="000000"/>
                </a:solidFill>
              </a:rPr>
              <a:pPr algn="ctr" defTabSz="309563" hangingPunct="0"/>
              <a:t>‹#›</a:t>
            </a:fld>
            <a:endParaRPr lang="en-US" kern="0" dirty="0">
              <a:solidFill>
                <a:srgbClr val="000000"/>
              </a:solidFill>
            </a:endParaRPr>
          </a:p>
        </p:txBody>
      </p:sp>
    </p:spTree>
    <p:extLst>
      <p:ext uri="{BB962C8B-B14F-4D97-AF65-F5344CB8AC3E}">
        <p14:creationId xmlns:p14="http://schemas.microsoft.com/office/powerpoint/2010/main" val="2749624658"/>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87B890-D104-AD67-FEE4-774D49158BBF}"/>
              </a:ext>
            </a:extLst>
          </p:cNvPr>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a:extLst>
              <a:ext uri="{FF2B5EF4-FFF2-40B4-BE49-F238E27FC236}">
                <a16:creationId xmlns:a16="http://schemas.microsoft.com/office/drawing/2014/main" id="{0B86AD1E-0966-2180-7FE2-FFE9D66BD32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0B81A33-21A6-7FCA-3A52-5839E90824E2}"/>
              </a:ext>
            </a:extLst>
          </p:cNvPr>
          <p:cNvSpPr>
            <a:spLocks noGrp="1"/>
          </p:cNvSpPr>
          <p:nvPr>
            <p:ph type="dt" sz="half" idx="10"/>
          </p:nvPr>
        </p:nvSpPr>
        <p:spPr/>
        <p:txBody>
          <a:bodyPr/>
          <a:lstStyle/>
          <a:p>
            <a:fld id="{59582439-AE7B-B14B-BA5B-FF7A5AE3EAF3}" type="datetimeFigureOut">
              <a:rPr lang="en-US" smtClean="0"/>
              <a:t>5/13/2024</a:t>
            </a:fld>
            <a:endParaRPr lang="en-US" dirty="0"/>
          </a:p>
        </p:txBody>
      </p:sp>
      <p:sp>
        <p:nvSpPr>
          <p:cNvPr id="5" name="Footer Placeholder 4">
            <a:extLst>
              <a:ext uri="{FF2B5EF4-FFF2-40B4-BE49-F238E27FC236}">
                <a16:creationId xmlns:a16="http://schemas.microsoft.com/office/drawing/2014/main" id="{C7DA9A07-55FF-824F-99BE-A8233E74CDF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8ED7D70-75E3-A13F-2392-F4BC0B7904D0}"/>
              </a:ext>
            </a:extLst>
          </p:cNvPr>
          <p:cNvSpPr>
            <a:spLocks noGrp="1"/>
          </p:cNvSpPr>
          <p:nvPr>
            <p:ph type="sldNum" sz="quarter" idx="12"/>
          </p:nvPr>
        </p:nvSpPr>
        <p:spPr/>
        <p:txBody>
          <a:bodyPr/>
          <a:lstStyle/>
          <a:p>
            <a:fld id="{77D93A7B-39A4-6248-9533-F52A7B268617}" type="slidenum">
              <a:rPr lang="en-US" smtClean="0"/>
              <a:t>‹#›</a:t>
            </a:fld>
            <a:endParaRPr lang="en-US" dirty="0"/>
          </a:p>
        </p:txBody>
      </p:sp>
    </p:spTree>
    <p:extLst>
      <p:ext uri="{BB962C8B-B14F-4D97-AF65-F5344CB8AC3E}">
        <p14:creationId xmlns:p14="http://schemas.microsoft.com/office/powerpoint/2010/main" val="27326682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Round Same Side Corner Rectangle 6">
            <a:extLst>
              <a:ext uri="{FF2B5EF4-FFF2-40B4-BE49-F238E27FC236}">
                <a16:creationId xmlns:a16="http://schemas.microsoft.com/office/drawing/2014/main" id="{FCE8B8B9-C044-72A7-8BE6-362732DE14E4}"/>
              </a:ext>
            </a:extLst>
          </p:cNvPr>
          <p:cNvSpPr/>
          <p:nvPr userDrawn="1"/>
        </p:nvSpPr>
        <p:spPr>
          <a:xfrm rot="5400000">
            <a:off x="5305817" y="-5305819"/>
            <a:ext cx="927101" cy="11538737"/>
          </a:xfrm>
          <a:prstGeom prst="round2SameRect">
            <a:avLst>
              <a:gd name="adj1" fmla="val 48734"/>
              <a:gd name="adj2" fmla="val 0"/>
            </a:avLst>
          </a:prstGeom>
          <a:solidFill>
            <a:srgbClr val="154D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pic>
        <p:nvPicPr>
          <p:cNvPr id="11" name="Picture 10">
            <a:extLst>
              <a:ext uri="{FF2B5EF4-FFF2-40B4-BE49-F238E27FC236}">
                <a16:creationId xmlns:a16="http://schemas.microsoft.com/office/drawing/2014/main" id="{3167270E-112A-7201-58CE-EC6CBDFE486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91285" y="140625"/>
            <a:ext cx="2013523" cy="645847"/>
          </a:xfrm>
          <a:prstGeom prst="rect">
            <a:avLst/>
          </a:prstGeom>
        </p:spPr>
      </p:pic>
      <p:cxnSp>
        <p:nvCxnSpPr>
          <p:cNvPr id="13" name="Straight Connector 12">
            <a:extLst>
              <a:ext uri="{FF2B5EF4-FFF2-40B4-BE49-F238E27FC236}">
                <a16:creationId xmlns:a16="http://schemas.microsoft.com/office/drawing/2014/main" id="{033EA805-B259-0E21-E388-7E7356AEC124}"/>
              </a:ext>
            </a:extLst>
          </p:cNvPr>
          <p:cNvCxnSpPr/>
          <p:nvPr userDrawn="1"/>
        </p:nvCxnSpPr>
        <p:spPr>
          <a:xfrm>
            <a:off x="2437182" y="140625"/>
            <a:ext cx="0" cy="643600"/>
          </a:xfrm>
          <a:prstGeom prst="line">
            <a:avLst/>
          </a:prstGeom>
          <a:ln w="19050" cap="rnd">
            <a:solidFill>
              <a:srgbClr val="7DA7DA"/>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6FC9A60B-DD7C-2604-AC76-BA93E6D537C5}"/>
              </a:ext>
            </a:extLst>
          </p:cNvPr>
          <p:cNvSpPr>
            <a:spLocks noGrp="1"/>
          </p:cNvSpPr>
          <p:nvPr>
            <p:ph type="title" hasCustomPrompt="1"/>
          </p:nvPr>
        </p:nvSpPr>
        <p:spPr>
          <a:xfrm>
            <a:off x="2586823" y="247472"/>
            <a:ext cx="10515600" cy="494825"/>
          </a:xfrm>
        </p:spPr>
        <p:txBody>
          <a:bodyPr>
            <a:normAutofit/>
          </a:bodyPr>
          <a:lstStyle>
            <a:lvl1pPr>
              <a:defRPr sz="2800" b="1" i="0">
                <a:solidFill>
                  <a:schemeClr val="bg1"/>
                </a:solidFill>
                <a:latin typeface="Aptos Black" panose="020B0004020202020204" pitchFamily="34" charset="0"/>
                <a:cs typeface="Aharoni" panose="02010803020104030203" pitchFamily="2" charset="-79"/>
              </a:defRPr>
            </a:lvl1pPr>
          </a:lstStyle>
          <a:p>
            <a:r>
              <a:rPr lang="en-US" dirty="0"/>
              <a:t>Introducing:</a:t>
            </a:r>
          </a:p>
        </p:txBody>
      </p:sp>
    </p:spTree>
    <p:extLst>
      <p:ext uri="{BB962C8B-B14F-4D97-AF65-F5344CB8AC3E}">
        <p14:creationId xmlns:p14="http://schemas.microsoft.com/office/powerpoint/2010/main" val="22776202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29FAB3-9426-9ED3-9AA6-683A46A0162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A249CE4-EA6C-145D-DE75-9BFD32FCD29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B0313E6-FBE6-B676-079C-802DD9930CC9}"/>
              </a:ext>
            </a:extLst>
          </p:cNvPr>
          <p:cNvSpPr>
            <a:spLocks noGrp="1"/>
          </p:cNvSpPr>
          <p:nvPr>
            <p:ph type="dt" sz="half" idx="10"/>
          </p:nvPr>
        </p:nvSpPr>
        <p:spPr/>
        <p:txBody>
          <a:bodyPr/>
          <a:lstStyle/>
          <a:p>
            <a:fld id="{59582439-AE7B-B14B-BA5B-FF7A5AE3EAF3}" type="datetimeFigureOut">
              <a:rPr lang="en-US" smtClean="0"/>
              <a:t>5/13/2024</a:t>
            </a:fld>
            <a:endParaRPr lang="en-US" dirty="0"/>
          </a:p>
        </p:txBody>
      </p:sp>
      <p:sp>
        <p:nvSpPr>
          <p:cNvPr id="5" name="Footer Placeholder 4">
            <a:extLst>
              <a:ext uri="{FF2B5EF4-FFF2-40B4-BE49-F238E27FC236}">
                <a16:creationId xmlns:a16="http://schemas.microsoft.com/office/drawing/2014/main" id="{28CA54C4-91AE-E8B1-6749-5BD69B6D0DA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0370E82-C9B5-423A-AD60-F499215FE430}"/>
              </a:ext>
            </a:extLst>
          </p:cNvPr>
          <p:cNvSpPr>
            <a:spLocks noGrp="1"/>
          </p:cNvSpPr>
          <p:nvPr>
            <p:ph type="sldNum" sz="quarter" idx="12"/>
          </p:nvPr>
        </p:nvSpPr>
        <p:spPr/>
        <p:txBody>
          <a:bodyPr/>
          <a:lstStyle/>
          <a:p>
            <a:fld id="{77D93A7B-39A4-6248-9533-F52A7B268617}" type="slidenum">
              <a:rPr lang="en-US" smtClean="0"/>
              <a:t>‹#›</a:t>
            </a:fld>
            <a:endParaRPr lang="en-US" dirty="0"/>
          </a:p>
        </p:txBody>
      </p:sp>
    </p:spTree>
    <p:extLst>
      <p:ext uri="{BB962C8B-B14F-4D97-AF65-F5344CB8AC3E}">
        <p14:creationId xmlns:p14="http://schemas.microsoft.com/office/powerpoint/2010/main" val="18855056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24436-72AB-EC05-EAD2-404D481A791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6C4018A-E4FA-4257-AE95-5A014BD3C53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7407BDB-598F-BE58-671A-23612234FC9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999A10A-CA9D-F761-B4EF-7E49D01D27AC}"/>
              </a:ext>
            </a:extLst>
          </p:cNvPr>
          <p:cNvSpPr>
            <a:spLocks noGrp="1"/>
          </p:cNvSpPr>
          <p:nvPr>
            <p:ph type="dt" sz="half" idx="10"/>
          </p:nvPr>
        </p:nvSpPr>
        <p:spPr/>
        <p:txBody>
          <a:bodyPr/>
          <a:lstStyle/>
          <a:p>
            <a:fld id="{59582439-AE7B-B14B-BA5B-FF7A5AE3EAF3}" type="datetimeFigureOut">
              <a:rPr lang="en-US" smtClean="0"/>
              <a:t>5/13/2024</a:t>
            </a:fld>
            <a:endParaRPr lang="en-US" dirty="0"/>
          </a:p>
        </p:txBody>
      </p:sp>
      <p:sp>
        <p:nvSpPr>
          <p:cNvPr id="6" name="Footer Placeholder 5">
            <a:extLst>
              <a:ext uri="{FF2B5EF4-FFF2-40B4-BE49-F238E27FC236}">
                <a16:creationId xmlns:a16="http://schemas.microsoft.com/office/drawing/2014/main" id="{81791923-96C9-9E0F-1CAE-AE19AC7EFDF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723604E-AF6C-5455-E213-1A014E303456}"/>
              </a:ext>
            </a:extLst>
          </p:cNvPr>
          <p:cNvSpPr>
            <a:spLocks noGrp="1"/>
          </p:cNvSpPr>
          <p:nvPr>
            <p:ph type="sldNum" sz="quarter" idx="12"/>
          </p:nvPr>
        </p:nvSpPr>
        <p:spPr/>
        <p:txBody>
          <a:bodyPr/>
          <a:lstStyle/>
          <a:p>
            <a:fld id="{77D93A7B-39A4-6248-9533-F52A7B268617}" type="slidenum">
              <a:rPr lang="en-US" smtClean="0"/>
              <a:t>‹#›</a:t>
            </a:fld>
            <a:endParaRPr lang="en-US" dirty="0"/>
          </a:p>
        </p:txBody>
      </p:sp>
    </p:spTree>
    <p:extLst>
      <p:ext uri="{BB962C8B-B14F-4D97-AF65-F5344CB8AC3E}">
        <p14:creationId xmlns:p14="http://schemas.microsoft.com/office/powerpoint/2010/main" val="164564248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908DFF-5645-5739-CE8C-E0EF5E0A606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89C4217-B692-EB43-19D3-D562D65FFDA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A7E8F47-E75A-C1B7-6CD1-BBF31671F89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A9E30FE-B836-F5F4-861B-EEFE97263FE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CBB95FB-60C0-0CB9-1C36-0FD14115CE0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77E8134-CA33-A531-DE1A-CBDE8D0FCE3A}"/>
              </a:ext>
            </a:extLst>
          </p:cNvPr>
          <p:cNvSpPr>
            <a:spLocks noGrp="1"/>
          </p:cNvSpPr>
          <p:nvPr>
            <p:ph type="dt" sz="half" idx="10"/>
          </p:nvPr>
        </p:nvSpPr>
        <p:spPr/>
        <p:txBody>
          <a:bodyPr/>
          <a:lstStyle/>
          <a:p>
            <a:fld id="{59582439-AE7B-B14B-BA5B-FF7A5AE3EAF3}" type="datetimeFigureOut">
              <a:rPr lang="en-US" smtClean="0"/>
              <a:t>5/13/2024</a:t>
            </a:fld>
            <a:endParaRPr lang="en-US" dirty="0"/>
          </a:p>
        </p:txBody>
      </p:sp>
      <p:sp>
        <p:nvSpPr>
          <p:cNvPr id="8" name="Footer Placeholder 7">
            <a:extLst>
              <a:ext uri="{FF2B5EF4-FFF2-40B4-BE49-F238E27FC236}">
                <a16:creationId xmlns:a16="http://schemas.microsoft.com/office/drawing/2014/main" id="{52C60D5A-EB0C-B406-C306-BA8964754A16}"/>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8E4D2AA1-AC56-B1E3-9970-461D7B854C5F}"/>
              </a:ext>
            </a:extLst>
          </p:cNvPr>
          <p:cNvSpPr>
            <a:spLocks noGrp="1"/>
          </p:cNvSpPr>
          <p:nvPr>
            <p:ph type="sldNum" sz="quarter" idx="12"/>
          </p:nvPr>
        </p:nvSpPr>
        <p:spPr/>
        <p:txBody>
          <a:bodyPr/>
          <a:lstStyle/>
          <a:p>
            <a:fld id="{77D93A7B-39A4-6248-9533-F52A7B268617}" type="slidenum">
              <a:rPr lang="en-US" smtClean="0"/>
              <a:t>‹#›</a:t>
            </a:fld>
            <a:endParaRPr lang="en-US" dirty="0"/>
          </a:p>
        </p:txBody>
      </p:sp>
    </p:spTree>
    <p:extLst>
      <p:ext uri="{BB962C8B-B14F-4D97-AF65-F5344CB8AC3E}">
        <p14:creationId xmlns:p14="http://schemas.microsoft.com/office/powerpoint/2010/main" val="102889296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F344AD-B250-6769-5007-49E2F658EDA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6F9136B-4DFB-D876-EF4C-FBE6EAB39BF5}"/>
              </a:ext>
            </a:extLst>
          </p:cNvPr>
          <p:cNvSpPr>
            <a:spLocks noGrp="1"/>
          </p:cNvSpPr>
          <p:nvPr>
            <p:ph type="dt" sz="half" idx="10"/>
          </p:nvPr>
        </p:nvSpPr>
        <p:spPr/>
        <p:txBody>
          <a:bodyPr/>
          <a:lstStyle/>
          <a:p>
            <a:fld id="{59582439-AE7B-B14B-BA5B-FF7A5AE3EAF3}" type="datetimeFigureOut">
              <a:rPr lang="en-US" smtClean="0"/>
              <a:t>5/13/2024</a:t>
            </a:fld>
            <a:endParaRPr lang="en-US" dirty="0"/>
          </a:p>
        </p:txBody>
      </p:sp>
      <p:sp>
        <p:nvSpPr>
          <p:cNvPr id="4" name="Footer Placeholder 3">
            <a:extLst>
              <a:ext uri="{FF2B5EF4-FFF2-40B4-BE49-F238E27FC236}">
                <a16:creationId xmlns:a16="http://schemas.microsoft.com/office/drawing/2014/main" id="{69FB32AA-4DBD-FB00-BF1E-256D22D601A4}"/>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3276A117-F613-B42D-A492-CCD13E1C76EA}"/>
              </a:ext>
            </a:extLst>
          </p:cNvPr>
          <p:cNvSpPr>
            <a:spLocks noGrp="1"/>
          </p:cNvSpPr>
          <p:nvPr>
            <p:ph type="sldNum" sz="quarter" idx="12"/>
          </p:nvPr>
        </p:nvSpPr>
        <p:spPr/>
        <p:txBody>
          <a:bodyPr/>
          <a:lstStyle/>
          <a:p>
            <a:fld id="{77D93A7B-39A4-6248-9533-F52A7B268617}" type="slidenum">
              <a:rPr lang="en-US" smtClean="0"/>
              <a:t>‹#›</a:t>
            </a:fld>
            <a:endParaRPr lang="en-US" dirty="0"/>
          </a:p>
        </p:txBody>
      </p:sp>
    </p:spTree>
    <p:extLst>
      <p:ext uri="{BB962C8B-B14F-4D97-AF65-F5344CB8AC3E}">
        <p14:creationId xmlns:p14="http://schemas.microsoft.com/office/powerpoint/2010/main" val="411426809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EABE810-8B55-21EC-D866-A5C0D070E1B1}"/>
              </a:ext>
            </a:extLst>
          </p:cNvPr>
          <p:cNvSpPr>
            <a:spLocks noGrp="1"/>
          </p:cNvSpPr>
          <p:nvPr>
            <p:ph type="dt" sz="half" idx="10"/>
          </p:nvPr>
        </p:nvSpPr>
        <p:spPr/>
        <p:txBody>
          <a:bodyPr/>
          <a:lstStyle/>
          <a:p>
            <a:fld id="{59582439-AE7B-B14B-BA5B-FF7A5AE3EAF3}" type="datetimeFigureOut">
              <a:rPr lang="en-US" smtClean="0"/>
              <a:t>5/13/2024</a:t>
            </a:fld>
            <a:endParaRPr lang="en-US" dirty="0"/>
          </a:p>
        </p:txBody>
      </p:sp>
      <p:sp>
        <p:nvSpPr>
          <p:cNvPr id="3" name="Footer Placeholder 2">
            <a:extLst>
              <a:ext uri="{FF2B5EF4-FFF2-40B4-BE49-F238E27FC236}">
                <a16:creationId xmlns:a16="http://schemas.microsoft.com/office/drawing/2014/main" id="{3958DCC7-8E79-2345-9D09-482AC5E822C1}"/>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BC487542-97FF-1CC2-1802-034C22FD2717}"/>
              </a:ext>
            </a:extLst>
          </p:cNvPr>
          <p:cNvSpPr>
            <a:spLocks noGrp="1"/>
          </p:cNvSpPr>
          <p:nvPr>
            <p:ph type="sldNum" sz="quarter" idx="12"/>
          </p:nvPr>
        </p:nvSpPr>
        <p:spPr/>
        <p:txBody>
          <a:bodyPr/>
          <a:lstStyle/>
          <a:p>
            <a:fld id="{77D93A7B-39A4-6248-9533-F52A7B268617}" type="slidenum">
              <a:rPr lang="en-US" smtClean="0"/>
              <a:t>‹#›</a:t>
            </a:fld>
            <a:endParaRPr lang="en-US" dirty="0"/>
          </a:p>
        </p:txBody>
      </p:sp>
    </p:spTree>
    <p:extLst>
      <p:ext uri="{BB962C8B-B14F-4D97-AF65-F5344CB8AC3E}">
        <p14:creationId xmlns:p14="http://schemas.microsoft.com/office/powerpoint/2010/main" val="201879819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1A83B6-8DE9-CBD4-9580-B84EA146932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78AFF88-004D-84DF-A8A4-3FC43AB5CA2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3249D06-1205-8FBB-4127-94E86708E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F7F0FE5-8A9C-664A-4C1F-F98F6A0DE898}"/>
              </a:ext>
            </a:extLst>
          </p:cNvPr>
          <p:cNvSpPr>
            <a:spLocks noGrp="1"/>
          </p:cNvSpPr>
          <p:nvPr>
            <p:ph type="dt" sz="half" idx="10"/>
          </p:nvPr>
        </p:nvSpPr>
        <p:spPr/>
        <p:txBody>
          <a:bodyPr/>
          <a:lstStyle/>
          <a:p>
            <a:fld id="{59582439-AE7B-B14B-BA5B-FF7A5AE3EAF3}" type="datetimeFigureOut">
              <a:rPr lang="en-US" smtClean="0"/>
              <a:t>5/13/2024</a:t>
            </a:fld>
            <a:endParaRPr lang="en-US" dirty="0"/>
          </a:p>
        </p:txBody>
      </p:sp>
      <p:sp>
        <p:nvSpPr>
          <p:cNvPr id="6" name="Footer Placeholder 5">
            <a:extLst>
              <a:ext uri="{FF2B5EF4-FFF2-40B4-BE49-F238E27FC236}">
                <a16:creationId xmlns:a16="http://schemas.microsoft.com/office/drawing/2014/main" id="{26A05BE0-72D1-E76A-8690-2AEF78B8ECD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544B702-78D8-51E2-6A48-1E50747CDAFF}"/>
              </a:ext>
            </a:extLst>
          </p:cNvPr>
          <p:cNvSpPr>
            <a:spLocks noGrp="1"/>
          </p:cNvSpPr>
          <p:nvPr>
            <p:ph type="sldNum" sz="quarter" idx="12"/>
          </p:nvPr>
        </p:nvSpPr>
        <p:spPr/>
        <p:txBody>
          <a:bodyPr/>
          <a:lstStyle/>
          <a:p>
            <a:fld id="{77D93A7B-39A4-6248-9533-F52A7B268617}" type="slidenum">
              <a:rPr lang="en-US" smtClean="0"/>
              <a:t>‹#›</a:t>
            </a:fld>
            <a:endParaRPr lang="en-US" dirty="0"/>
          </a:p>
        </p:txBody>
      </p:sp>
    </p:spTree>
    <p:extLst>
      <p:ext uri="{BB962C8B-B14F-4D97-AF65-F5344CB8AC3E}">
        <p14:creationId xmlns:p14="http://schemas.microsoft.com/office/powerpoint/2010/main" val="25314386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Photo - Vertical">
    <p:spTree>
      <p:nvGrpSpPr>
        <p:cNvPr id="1" name=""/>
        <p:cNvGrpSpPr/>
        <p:nvPr/>
      </p:nvGrpSpPr>
      <p:grpSpPr>
        <a:xfrm>
          <a:off x="0" y="0"/>
          <a:ext cx="0" cy="0"/>
          <a:chOff x="0" y="0"/>
          <a:chExt cx="0" cy="0"/>
        </a:xfrm>
      </p:grpSpPr>
      <p:sp>
        <p:nvSpPr>
          <p:cNvPr id="38" name="532204087_1355x1355.jpg"/>
          <p:cNvSpPr>
            <a:spLocks noGrp="1"/>
          </p:cNvSpPr>
          <p:nvPr>
            <p:ph type="pic" sz="half" idx="21"/>
          </p:nvPr>
        </p:nvSpPr>
        <p:spPr>
          <a:xfrm>
            <a:off x="6413500" y="476250"/>
            <a:ext cx="5734051" cy="5734050"/>
          </a:xfrm>
          <a:prstGeom prst="rect">
            <a:avLst/>
          </a:prstGeom>
        </p:spPr>
        <p:txBody>
          <a:bodyPr lIns="91439" tIns="45719" rIns="91439" bIns="45719" anchor="t">
            <a:noAutofit/>
          </a:bodyPr>
          <a:lstStyle/>
          <a:p>
            <a:endParaRPr dirty="0"/>
          </a:p>
        </p:txBody>
      </p:sp>
      <p:sp>
        <p:nvSpPr>
          <p:cNvPr id="39" name="Title Text"/>
          <p:cNvSpPr txBox="1">
            <a:spLocks noGrp="1"/>
          </p:cNvSpPr>
          <p:nvPr>
            <p:ph type="title"/>
          </p:nvPr>
        </p:nvSpPr>
        <p:spPr>
          <a:xfrm>
            <a:off x="825501" y="476250"/>
            <a:ext cx="5111751" cy="2774950"/>
          </a:xfrm>
          <a:prstGeom prst="rect">
            <a:avLst/>
          </a:prstGeom>
        </p:spPr>
        <p:txBody>
          <a:bodyPr anchor="b"/>
          <a:lstStyle>
            <a:lvl1pPr>
              <a:defRPr sz="3150"/>
            </a:lvl1pPr>
          </a:lstStyle>
          <a:p>
            <a:r>
              <a:t>Title Text</a:t>
            </a:r>
          </a:p>
        </p:txBody>
      </p:sp>
      <p:sp>
        <p:nvSpPr>
          <p:cNvPr id="40" name="Body Level One…"/>
          <p:cNvSpPr txBox="1">
            <a:spLocks noGrp="1"/>
          </p:cNvSpPr>
          <p:nvPr>
            <p:ph type="body" sz="quarter" idx="1"/>
          </p:nvPr>
        </p:nvSpPr>
        <p:spPr>
          <a:xfrm>
            <a:off x="825501" y="3263900"/>
            <a:ext cx="5111751" cy="2863850"/>
          </a:xfrm>
          <a:prstGeom prst="rect">
            <a:avLst/>
          </a:prstGeom>
        </p:spPr>
        <p:txBody>
          <a:bodyPr anchor="t"/>
          <a:lstStyle>
            <a:lvl1pPr marL="0" indent="0" algn="ctr">
              <a:spcBef>
                <a:spcPts val="0"/>
              </a:spcBef>
              <a:buSzTx/>
              <a:buNone/>
              <a:defRPr sz="2025"/>
            </a:lvl1pPr>
            <a:lvl2pPr marL="0" indent="0" algn="ctr">
              <a:spcBef>
                <a:spcPts val="0"/>
              </a:spcBef>
              <a:buSzTx/>
              <a:buNone/>
              <a:defRPr sz="2025"/>
            </a:lvl2pPr>
            <a:lvl3pPr marL="0" indent="0" algn="ctr">
              <a:spcBef>
                <a:spcPts val="0"/>
              </a:spcBef>
              <a:buSzTx/>
              <a:buNone/>
              <a:defRPr sz="2025"/>
            </a:lvl3pPr>
            <a:lvl4pPr marL="0" indent="0" algn="ctr">
              <a:spcBef>
                <a:spcPts val="0"/>
              </a:spcBef>
              <a:buSzTx/>
              <a:buNone/>
              <a:defRPr sz="2025"/>
            </a:lvl4pPr>
            <a:lvl5pPr marL="0" indent="0" algn="ctr">
              <a:spcBef>
                <a:spcPts val="0"/>
              </a:spcBef>
              <a:buSzTx/>
              <a:buNone/>
              <a:defRPr sz="2025"/>
            </a:lvl5pPr>
          </a:lstStyle>
          <a:p>
            <a:r>
              <a:t>Body Level One</a:t>
            </a:r>
          </a:p>
          <a:p>
            <a:pPr lvl="1"/>
            <a:r>
              <a:t>Body Level Two</a:t>
            </a:r>
          </a:p>
          <a:p>
            <a:pPr lvl="2"/>
            <a:r>
              <a:t>Body Level Three</a:t>
            </a:r>
          </a:p>
          <a:p>
            <a:pPr lvl="3"/>
            <a:r>
              <a:t>Body Level Four</a:t>
            </a:r>
          </a:p>
          <a:p>
            <a:pPr lvl="4"/>
            <a:r>
              <a:t>Body Level Five</a:t>
            </a:r>
          </a:p>
        </p:txBody>
      </p:sp>
      <p:sp>
        <p:nvSpPr>
          <p:cNvPr id="41"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962665217"/>
      </p:ext>
    </p:extLst>
  </p:cSld>
  <p:clrMapOvr>
    <a:masterClrMapping/>
  </p:clrMapOvr>
  <p:transition spd="med"/>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E006C8-EBAB-4FE7-3267-32E103FCFBF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E33A57F-4435-7166-A2E6-3E0E3DB48E1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2211B58B-5521-738B-8A0C-7B95EC72579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0555049-9393-B6F9-2E28-B9C0BE88E639}"/>
              </a:ext>
            </a:extLst>
          </p:cNvPr>
          <p:cNvSpPr>
            <a:spLocks noGrp="1"/>
          </p:cNvSpPr>
          <p:nvPr>
            <p:ph type="dt" sz="half" idx="10"/>
          </p:nvPr>
        </p:nvSpPr>
        <p:spPr/>
        <p:txBody>
          <a:bodyPr/>
          <a:lstStyle/>
          <a:p>
            <a:fld id="{59582439-AE7B-B14B-BA5B-FF7A5AE3EAF3}" type="datetimeFigureOut">
              <a:rPr lang="en-US" smtClean="0"/>
              <a:t>5/13/2024</a:t>
            </a:fld>
            <a:endParaRPr lang="en-US" dirty="0"/>
          </a:p>
        </p:txBody>
      </p:sp>
      <p:sp>
        <p:nvSpPr>
          <p:cNvPr id="6" name="Footer Placeholder 5">
            <a:extLst>
              <a:ext uri="{FF2B5EF4-FFF2-40B4-BE49-F238E27FC236}">
                <a16:creationId xmlns:a16="http://schemas.microsoft.com/office/drawing/2014/main" id="{608FEB33-FF38-0579-FD97-444F48B7D4F2}"/>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9F985B3-EC71-3AAC-95E1-1DC23410F850}"/>
              </a:ext>
            </a:extLst>
          </p:cNvPr>
          <p:cNvSpPr>
            <a:spLocks noGrp="1"/>
          </p:cNvSpPr>
          <p:nvPr>
            <p:ph type="sldNum" sz="quarter" idx="12"/>
          </p:nvPr>
        </p:nvSpPr>
        <p:spPr/>
        <p:txBody>
          <a:bodyPr/>
          <a:lstStyle/>
          <a:p>
            <a:fld id="{77D93A7B-39A4-6248-9533-F52A7B268617}" type="slidenum">
              <a:rPr lang="en-US" smtClean="0"/>
              <a:t>‹#›</a:t>
            </a:fld>
            <a:endParaRPr lang="en-US" dirty="0"/>
          </a:p>
        </p:txBody>
      </p:sp>
    </p:spTree>
    <p:extLst>
      <p:ext uri="{BB962C8B-B14F-4D97-AF65-F5344CB8AC3E}">
        <p14:creationId xmlns:p14="http://schemas.microsoft.com/office/powerpoint/2010/main" val="231152533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F1DB2B-7BA7-2343-CA4F-F96E4FE4B7A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5173C01-558F-80C2-1373-73A73027E63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78A7F27-D8ED-C4E6-8E77-EEF5C87FEE18}"/>
              </a:ext>
            </a:extLst>
          </p:cNvPr>
          <p:cNvSpPr>
            <a:spLocks noGrp="1"/>
          </p:cNvSpPr>
          <p:nvPr>
            <p:ph type="dt" sz="half" idx="10"/>
          </p:nvPr>
        </p:nvSpPr>
        <p:spPr/>
        <p:txBody>
          <a:bodyPr/>
          <a:lstStyle/>
          <a:p>
            <a:fld id="{59582439-AE7B-B14B-BA5B-FF7A5AE3EAF3}" type="datetimeFigureOut">
              <a:rPr lang="en-US" smtClean="0"/>
              <a:t>5/13/2024</a:t>
            </a:fld>
            <a:endParaRPr lang="en-US" dirty="0"/>
          </a:p>
        </p:txBody>
      </p:sp>
      <p:sp>
        <p:nvSpPr>
          <p:cNvPr id="5" name="Footer Placeholder 4">
            <a:extLst>
              <a:ext uri="{FF2B5EF4-FFF2-40B4-BE49-F238E27FC236}">
                <a16:creationId xmlns:a16="http://schemas.microsoft.com/office/drawing/2014/main" id="{98D31735-4928-C6DF-D2B8-415D4DCF8D1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7DAE319-FAB5-63AB-A60E-B6E726F05D87}"/>
              </a:ext>
            </a:extLst>
          </p:cNvPr>
          <p:cNvSpPr>
            <a:spLocks noGrp="1"/>
          </p:cNvSpPr>
          <p:nvPr>
            <p:ph type="sldNum" sz="quarter" idx="12"/>
          </p:nvPr>
        </p:nvSpPr>
        <p:spPr/>
        <p:txBody>
          <a:bodyPr/>
          <a:lstStyle/>
          <a:p>
            <a:fld id="{77D93A7B-39A4-6248-9533-F52A7B268617}" type="slidenum">
              <a:rPr lang="en-US" smtClean="0"/>
              <a:t>‹#›</a:t>
            </a:fld>
            <a:endParaRPr lang="en-US" dirty="0"/>
          </a:p>
        </p:txBody>
      </p:sp>
    </p:spTree>
    <p:extLst>
      <p:ext uri="{BB962C8B-B14F-4D97-AF65-F5344CB8AC3E}">
        <p14:creationId xmlns:p14="http://schemas.microsoft.com/office/powerpoint/2010/main" val="377036461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B1EFEB5-1F11-58C5-BFF6-78F9FEF4B25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45C87BD-1650-D640-77A8-8CCA78C3F3E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49258C8-C309-DFFF-10A7-683BFA9105D8}"/>
              </a:ext>
            </a:extLst>
          </p:cNvPr>
          <p:cNvSpPr>
            <a:spLocks noGrp="1"/>
          </p:cNvSpPr>
          <p:nvPr>
            <p:ph type="dt" sz="half" idx="10"/>
          </p:nvPr>
        </p:nvSpPr>
        <p:spPr/>
        <p:txBody>
          <a:bodyPr/>
          <a:lstStyle/>
          <a:p>
            <a:fld id="{59582439-AE7B-B14B-BA5B-FF7A5AE3EAF3}" type="datetimeFigureOut">
              <a:rPr lang="en-US" smtClean="0"/>
              <a:t>5/13/2024</a:t>
            </a:fld>
            <a:endParaRPr lang="en-US" dirty="0"/>
          </a:p>
        </p:txBody>
      </p:sp>
      <p:sp>
        <p:nvSpPr>
          <p:cNvPr id="5" name="Footer Placeholder 4">
            <a:extLst>
              <a:ext uri="{FF2B5EF4-FFF2-40B4-BE49-F238E27FC236}">
                <a16:creationId xmlns:a16="http://schemas.microsoft.com/office/drawing/2014/main" id="{E4FBD5F9-FEE4-5FA6-08D6-2F2140C5CCF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0204AA0-4838-6208-4350-B9D773D94CE5}"/>
              </a:ext>
            </a:extLst>
          </p:cNvPr>
          <p:cNvSpPr>
            <a:spLocks noGrp="1"/>
          </p:cNvSpPr>
          <p:nvPr>
            <p:ph type="sldNum" sz="quarter" idx="12"/>
          </p:nvPr>
        </p:nvSpPr>
        <p:spPr/>
        <p:txBody>
          <a:bodyPr/>
          <a:lstStyle/>
          <a:p>
            <a:fld id="{77D93A7B-39A4-6248-9533-F52A7B268617}" type="slidenum">
              <a:rPr lang="en-US" smtClean="0"/>
              <a:t>‹#›</a:t>
            </a:fld>
            <a:endParaRPr lang="en-US" dirty="0"/>
          </a:p>
        </p:txBody>
      </p:sp>
    </p:spTree>
    <p:extLst>
      <p:ext uri="{BB962C8B-B14F-4D97-AF65-F5344CB8AC3E}">
        <p14:creationId xmlns:p14="http://schemas.microsoft.com/office/powerpoint/2010/main" val="596478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48" name="Title Text"/>
          <p:cNvSpPr txBox="1">
            <a:spLocks noGrp="1"/>
          </p:cNvSpPr>
          <p:nvPr>
            <p:ph type="title"/>
          </p:nvPr>
        </p:nvSpPr>
        <p:spPr>
          <a:prstGeom prst="rect">
            <a:avLst/>
          </a:prstGeom>
        </p:spPr>
        <p:txBody>
          <a:bodyPr/>
          <a:lstStyle/>
          <a:p>
            <a:r>
              <a:t>Title Text</a:t>
            </a:r>
          </a:p>
        </p:txBody>
      </p:sp>
      <p:sp>
        <p:nvSpPr>
          <p:cNvPr id="49"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3180170276"/>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56" name="Title Text"/>
          <p:cNvSpPr txBox="1">
            <a:spLocks noGrp="1"/>
          </p:cNvSpPr>
          <p:nvPr>
            <p:ph type="title"/>
          </p:nvPr>
        </p:nvSpPr>
        <p:spPr>
          <a:prstGeom prst="rect">
            <a:avLst/>
          </a:prstGeom>
        </p:spPr>
        <p:txBody>
          <a:bodyPr/>
          <a:lstStyle/>
          <a:p>
            <a:r>
              <a:t>Title Text</a:t>
            </a:r>
          </a:p>
        </p:txBody>
      </p:sp>
      <p:sp>
        <p:nvSpPr>
          <p:cNvPr id="57" name="Body Level One…"/>
          <p:cNvSpPr txBox="1">
            <a:spLocks noGrp="1"/>
          </p:cNvSpPr>
          <p:nvPr>
            <p:ph type="body" idx="1"/>
          </p:nvPr>
        </p:nvSpPr>
        <p:spPr>
          <a:prstGeom prst="rect">
            <a:avLst/>
          </a:prstGeom>
        </p:spPr>
        <p:txBody>
          <a:bodyPr/>
          <a:lstStyle>
            <a:lvl1pPr>
              <a:defRPr sz="1800"/>
            </a:lvl1pPr>
            <a:lvl2pPr>
              <a:defRPr sz="1800"/>
            </a:lvl2pPr>
            <a:lvl3pPr>
              <a:defRPr sz="1800"/>
            </a:lvl3pPr>
            <a:lvl4pPr>
              <a:defRPr sz="1800"/>
            </a:lvl4pPr>
            <a:lvl5pPr>
              <a:defRPr sz="1800"/>
            </a:lvl5pPr>
          </a:lstStyle>
          <a:p>
            <a:r>
              <a:t>Body Level One</a:t>
            </a:r>
          </a:p>
          <a:p>
            <a:pPr lvl="1"/>
            <a:r>
              <a:t>Body Level Two</a:t>
            </a:r>
          </a:p>
          <a:p>
            <a:pPr lvl="2"/>
            <a:r>
              <a:t>Body Level Three</a:t>
            </a:r>
          </a:p>
          <a:p>
            <a:pPr lvl="3"/>
            <a:r>
              <a:t>Body Level Four</a:t>
            </a:r>
          </a:p>
          <a:p>
            <a:pPr lvl="4"/>
            <a:r>
              <a:t>Body Level Five</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grpSp>
        <p:nvGrpSpPr>
          <p:cNvPr id="8" name="Group">
            <a:extLst>
              <a:ext uri="{FF2B5EF4-FFF2-40B4-BE49-F238E27FC236}">
                <a16:creationId xmlns:a16="http://schemas.microsoft.com/office/drawing/2014/main" id="{509E1AFE-399E-47E4-96C1-C07854233C94}"/>
              </a:ext>
            </a:extLst>
          </p:cNvPr>
          <p:cNvGrpSpPr/>
          <p:nvPr userDrawn="1"/>
        </p:nvGrpSpPr>
        <p:grpSpPr>
          <a:xfrm>
            <a:off x="-355106" y="-69283"/>
            <a:ext cx="13946820" cy="1565073"/>
            <a:chOff x="0" y="0"/>
            <a:chExt cx="29914722" cy="3130143"/>
          </a:xfrm>
        </p:grpSpPr>
        <p:sp>
          <p:nvSpPr>
            <p:cNvPr id="9" name="Rectangle">
              <a:extLst>
                <a:ext uri="{FF2B5EF4-FFF2-40B4-BE49-F238E27FC236}">
                  <a16:creationId xmlns:a16="http://schemas.microsoft.com/office/drawing/2014/main" id="{BFFC12EB-69B7-46DF-A67B-1FE3C9387EAC}"/>
                </a:ext>
              </a:extLst>
            </p:cNvPr>
            <p:cNvSpPr/>
            <p:nvPr/>
          </p:nvSpPr>
          <p:spPr>
            <a:xfrm>
              <a:off x="765159" y="99110"/>
              <a:ext cx="26186310" cy="3031034"/>
            </a:xfrm>
            <a:prstGeom prst="rect">
              <a:avLst/>
            </a:prstGeom>
            <a:solidFill>
              <a:srgbClr val="3A4AAE"/>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sz="1200" dirty="0"/>
            </a:p>
          </p:txBody>
        </p:sp>
        <p:pic>
          <p:nvPicPr>
            <p:cNvPr id="10" name="Image" descr="Image">
              <a:extLst>
                <a:ext uri="{FF2B5EF4-FFF2-40B4-BE49-F238E27FC236}">
                  <a16:creationId xmlns:a16="http://schemas.microsoft.com/office/drawing/2014/main" id="{18232BE0-3EF9-4A4A-8A43-644E794C4778}"/>
                </a:ext>
              </a:extLst>
            </p:cNvPr>
            <p:cNvPicPr>
              <a:picLocks noChangeAspect="1"/>
            </p:cNvPicPr>
            <p:nvPr/>
          </p:nvPicPr>
          <p:blipFill>
            <a:blip r:embed="rId2">
              <a:alphaModFix amt="33846"/>
            </a:blip>
            <a:srcRect l="24211" t="39989" r="11140" b="51503"/>
            <a:stretch>
              <a:fillRect/>
            </a:stretch>
          </p:blipFill>
          <p:spPr>
            <a:xfrm>
              <a:off x="0" y="0"/>
              <a:ext cx="29914723" cy="3112207"/>
            </a:xfrm>
            <a:prstGeom prst="rect">
              <a:avLst/>
            </a:prstGeom>
            <a:ln w="12700" cap="flat">
              <a:noFill/>
              <a:miter lim="400000"/>
            </a:ln>
            <a:effectLst/>
          </p:spPr>
        </p:pic>
      </p:grpSp>
      <p:pic>
        <p:nvPicPr>
          <p:cNvPr id="11" name="Compass Logo-O-03.png" descr="Compass Logo-O-03.png">
            <a:extLst>
              <a:ext uri="{FF2B5EF4-FFF2-40B4-BE49-F238E27FC236}">
                <a16:creationId xmlns:a16="http://schemas.microsoft.com/office/drawing/2014/main" id="{C79C51F3-6F62-4B43-9ABC-4585414913A0}"/>
              </a:ext>
            </a:extLst>
          </p:cNvPr>
          <p:cNvPicPr>
            <a:picLocks noChangeAspect="1"/>
          </p:cNvPicPr>
          <p:nvPr userDrawn="1"/>
        </p:nvPicPr>
        <p:blipFill>
          <a:blip r:embed="rId3"/>
          <a:stretch>
            <a:fillRect/>
          </a:stretch>
        </p:blipFill>
        <p:spPr>
          <a:xfrm>
            <a:off x="11278153" y="5945080"/>
            <a:ext cx="652655" cy="679063"/>
          </a:xfrm>
          <a:prstGeom prst="rect">
            <a:avLst/>
          </a:prstGeom>
          <a:ln w="12700">
            <a:miter lim="400000"/>
          </a:ln>
        </p:spPr>
      </p:pic>
    </p:spTree>
    <p:extLst>
      <p:ext uri="{BB962C8B-B14F-4D97-AF65-F5344CB8AC3E}">
        <p14:creationId xmlns:p14="http://schemas.microsoft.com/office/powerpoint/2010/main" val="4139934976"/>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75" name="Body Level One…"/>
          <p:cNvSpPr txBox="1">
            <a:spLocks noGrp="1"/>
          </p:cNvSpPr>
          <p:nvPr>
            <p:ph type="body" idx="1"/>
          </p:nvPr>
        </p:nvSpPr>
        <p:spPr>
          <a:xfrm>
            <a:off x="844551" y="889000"/>
            <a:ext cx="10502900" cy="5080000"/>
          </a:xfrm>
          <a:prstGeom prst="rect">
            <a:avLst/>
          </a:prstGeom>
        </p:spPr>
        <p:txBody>
          <a:bodyPr/>
          <a:lstStyle>
            <a:lvl1pPr>
              <a:defRPr sz="1800"/>
            </a:lvl1pPr>
            <a:lvl2pPr>
              <a:defRPr sz="1800"/>
            </a:lvl2pPr>
            <a:lvl3pPr>
              <a:defRPr sz="1800"/>
            </a:lvl3pPr>
            <a:lvl4pPr>
              <a:defRPr sz="1800"/>
            </a:lvl4pPr>
            <a:lvl5pPr>
              <a:defRPr sz="1800"/>
            </a:lvl5pPr>
          </a:lstStyle>
          <a:p>
            <a:r>
              <a:t>Body Level One</a:t>
            </a:r>
          </a:p>
          <a:p>
            <a:pPr lvl="1"/>
            <a:r>
              <a:t>Body Level Two</a:t>
            </a:r>
          </a:p>
          <a:p>
            <a:pPr lvl="2"/>
            <a:r>
              <a:t>Body Level Three</a:t>
            </a:r>
          </a:p>
          <a:p>
            <a:pPr lvl="3"/>
            <a:r>
              <a:t>Body Level Four</a:t>
            </a:r>
          </a:p>
          <a:p>
            <a:pPr lvl="4"/>
            <a:r>
              <a:t>Body Level Five</a:t>
            </a:r>
          </a:p>
        </p:txBody>
      </p:sp>
      <p:sp>
        <p:nvSpPr>
          <p:cNvPr id="76"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3042043418"/>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83" name="532205080_1647x1098.jpg"/>
          <p:cNvSpPr>
            <a:spLocks noGrp="1"/>
          </p:cNvSpPr>
          <p:nvPr>
            <p:ph type="pic" sz="quarter" idx="21"/>
          </p:nvPr>
        </p:nvSpPr>
        <p:spPr>
          <a:xfrm>
            <a:off x="7650164" y="3524250"/>
            <a:ext cx="4162425" cy="2774950"/>
          </a:xfrm>
          <a:prstGeom prst="rect">
            <a:avLst/>
          </a:prstGeom>
        </p:spPr>
        <p:txBody>
          <a:bodyPr lIns="91439" tIns="45719" rIns="91439" bIns="45719" anchor="t">
            <a:noAutofit/>
          </a:bodyPr>
          <a:lstStyle/>
          <a:p>
            <a:endParaRPr dirty="0"/>
          </a:p>
        </p:txBody>
      </p:sp>
      <p:sp>
        <p:nvSpPr>
          <p:cNvPr id="84" name="532204087_1355x1355.jpg"/>
          <p:cNvSpPr>
            <a:spLocks noGrp="1"/>
          </p:cNvSpPr>
          <p:nvPr>
            <p:ph type="pic" sz="quarter" idx="22"/>
          </p:nvPr>
        </p:nvSpPr>
        <p:spPr>
          <a:xfrm>
            <a:off x="7880349" y="431800"/>
            <a:ext cx="3702051" cy="3702050"/>
          </a:xfrm>
          <a:prstGeom prst="rect">
            <a:avLst/>
          </a:prstGeom>
        </p:spPr>
        <p:txBody>
          <a:bodyPr lIns="91439" tIns="45719" rIns="91439" bIns="45719" anchor="t">
            <a:noAutofit/>
          </a:bodyPr>
          <a:lstStyle/>
          <a:p>
            <a:endParaRPr dirty="0"/>
          </a:p>
        </p:txBody>
      </p:sp>
      <p:sp>
        <p:nvSpPr>
          <p:cNvPr id="85" name="532241774_2880x1920.jpg"/>
          <p:cNvSpPr>
            <a:spLocks noGrp="1"/>
          </p:cNvSpPr>
          <p:nvPr>
            <p:ph type="pic" idx="23"/>
          </p:nvPr>
        </p:nvSpPr>
        <p:spPr>
          <a:xfrm>
            <a:off x="-495300" y="565150"/>
            <a:ext cx="8601075" cy="5734050"/>
          </a:xfrm>
          <a:prstGeom prst="rect">
            <a:avLst/>
          </a:prstGeom>
        </p:spPr>
        <p:txBody>
          <a:bodyPr lIns="91439" tIns="45719" rIns="91439" bIns="45719" anchor="t">
            <a:noAutofit/>
          </a:bodyPr>
          <a:lstStyle/>
          <a:p>
            <a:endParaRPr dirty="0"/>
          </a:p>
        </p:txBody>
      </p:sp>
      <p:sp>
        <p:nvSpPr>
          <p:cNvPr id="86"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3842275383"/>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93" name="–Johnny Appleseed"/>
          <p:cNvSpPr txBox="1">
            <a:spLocks noGrp="1"/>
          </p:cNvSpPr>
          <p:nvPr>
            <p:ph type="body" sz="quarter" idx="21"/>
          </p:nvPr>
        </p:nvSpPr>
        <p:spPr>
          <a:xfrm>
            <a:off x="1193801" y="4476751"/>
            <a:ext cx="9810751" cy="292761"/>
          </a:xfrm>
          <a:prstGeom prst="rect">
            <a:avLst/>
          </a:prstGeom>
        </p:spPr>
        <p:txBody>
          <a:bodyPr anchor="t">
            <a:spAutoFit/>
          </a:bodyPr>
          <a:lstStyle>
            <a:lvl1pPr marL="0" indent="0" algn="ctr">
              <a:spcBef>
                <a:spcPts val="0"/>
              </a:spcBef>
              <a:buSzTx/>
              <a:buNone/>
              <a:defRPr sz="1200" i="1"/>
            </a:lvl1pPr>
          </a:lstStyle>
          <a:p>
            <a:r>
              <a:t>–Johnny Appleseed</a:t>
            </a:r>
          </a:p>
        </p:txBody>
      </p:sp>
      <p:sp>
        <p:nvSpPr>
          <p:cNvPr id="94" name="“Type a quote here.”"/>
          <p:cNvSpPr txBox="1">
            <a:spLocks noGrp="1"/>
          </p:cNvSpPr>
          <p:nvPr>
            <p:ph type="body" sz="quarter" idx="22"/>
          </p:nvPr>
        </p:nvSpPr>
        <p:spPr>
          <a:xfrm>
            <a:off x="1193801" y="3055055"/>
            <a:ext cx="9810751" cy="379591"/>
          </a:xfrm>
          <a:prstGeom prst="rect">
            <a:avLst/>
          </a:prstGeom>
        </p:spPr>
        <p:txBody>
          <a:bodyPr>
            <a:spAutoFit/>
          </a:bodyPr>
          <a:lstStyle>
            <a:lvl1pPr marL="0" indent="0" algn="ctr">
              <a:spcBef>
                <a:spcPts val="0"/>
              </a:spcBef>
              <a:buSzTx/>
              <a:buNone/>
              <a:defRPr sz="1800">
                <a:latin typeface="+mn-lt"/>
                <a:ea typeface="+mn-ea"/>
                <a:cs typeface="+mn-cs"/>
                <a:sym typeface="Helvetica Neue Medium"/>
              </a:defRPr>
            </a:lvl1pPr>
          </a:lstStyle>
          <a:p>
            <a:r>
              <a:t>“Type a quote here.” </a:t>
            </a:r>
          </a:p>
        </p:txBody>
      </p:sp>
      <p:sp>
        <p:nvSpPr>
          <p:cNvPr id="95"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3075046047"/>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10"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2674135763"/>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image" Target="../media/image3.jpeg"/><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theme" Target="../theme/theme3.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844551" y="177800"/>
            <a:ext cx="10502900" cy="11430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p>
            <a:r>
              <a:t>Title Text</a:t>
            </a:r>
          </a:p>
        </p:txBody>
      </p:sp>
      <p:sp>
        <p:nvSpPr>
          <p:cNvPr id="3" name="Body Level One…"/>
          <p:cNvSpPr txBox="1">
            <a:spLocks noGrp="1"/>
          </p:cNvSpPr>
          <p:nvPr>
            <p:ph type="body" idx="1"/>
          </p:nvPr>
        </p:nvSpPr>
        <p:spPr>
          <a:xfrm>
            <a:off x="844551" y="1574800"/>
            <a:ext cx="10502900" cy="46482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5979516" y="6540500"/>
            <a:ext cx="246862" cy="241092"/>
          </a:xfrm>
          <a:prstGeom prst="rect">
            <a:avLst/>
          </a:prstGeom>
          <a:ln w="12700">
            <a:miter lim="400000"/>
          </a:ln>
        </p:spPr>
        <p:txBody>
          <a:bodyPr wrap="none" lIns="50800" tIns="50800" rIns="50800" bIns="50800">
            <a:spAutoFit/>
          </a:bodyPr>
          <a:lstStyle>
            <a:lvl1pPr>
              <a:defRPr sz="900" b="0">
                <a:latin typeface="Helvetica Neue Light"/>
                <a:ea typeface="Helvetica Neue Light"/>
                <a:cs typeface="Helvetica Neue Light"/>
                <a:sym typeface="Helvetica Neue Light"/>
              </a:defRPr>
            </a:lvl1pPr>
          </a:lstStyle>
          <a:p>
            <a:fld id="{86CB4B4D-7CA3-9044-876B-883B54F8677D}" type="slidenum">
              <a:t>‹#›</a:t>
            </a:fld>
            <a:endParaRPr dirty="0"/>
          </a:p>
        </p:txBody>
      </p:sp>
    </p:spTree>
    <p:extLst>
      <p:ext uri="{BB962C8B-B14F-4D97-AF65-F5344CB8AC3E}">
        <p14:creationId xmlns:p14="http://schemas.microsoft.com/office/powerpoint/2010/main" val="289756651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719" r:id="rId10"/>
  </p:sldLayoutIdLst>
  <p:transition spd="med"/>
  <p:txStyles>
    <p:titleStyle>
      <a:lvl1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1pPr>
      <a:lvl2pPr marL="0" marR="0" indent="17145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2pPr>
      <a:lvl3pPr marL="0" marR="0" indent="34290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3pPr>
      <a:lvl4pPr marL="0" marR="0" indent="51435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4pPr>
      <a:lvl5pPr marL="0" marR="0" indent="68580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5pPr>
      <a:lvl6pPr marL="0" marR="0" indent="85725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6pPr>
      <a:lvl7pPr marL="0" marR="0" indent="102870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7pPr>
      <a:lvl8pPr marL="0" marR="0" indent="120015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8pPr>
      <a:lvl9pPr marL="0" marR="0" indent="137160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9pPr>
    </p:titleStyle>
    <p:bodyStyle>
      <a:lvl1pPr marL="238125" marR="0" indent="-238125" algn="l" defTabSz="309563" latinLnBrk="0">
        <a:lnSpc>
          <a:spcPct val="100000"/>
        </a:lnSpc>
        <a:spcBef>
          <a:spcPts val="2213"/>
        </a:spcBef>
        <a:spcAft>
          <a:spcPts val="0"/>
        </a:spcAft>
        <a:buClrTx/>
        <a:buSzPct val="125000"/>
        <a:buFontTx/>
        <a:buChar char="•"/>
        <a:tabLst/>
        <a:defRPr sz="1950" b="0" i="0" u="none" strike="noStrike" cap="none" spc="0" baseline="0">
          <a:solidFill>
            <a:srgbClr val="000000"/>
          </a:solidFill>
          <a:uFillTx/>
          <a:latin typeface="Helvetica Neue"/>
          <a:ea typeface="Helvetica Neue"/>
          <a:cs typeface="Helvetica Neue"/>
          <a:sym typeface="Helvetica Neue"/>
        </a:defRPr>
      </a:lvl1pPr>
      <a:lvl2pPr marL="476250" marR="0" indent="-238125" algn="l" defTabSz="309563" latinLnBrk="0">
        <a:lnSpc>
          <a:spcPct val="100000"/>
        </a:lnSpc>
        <a:spcBef>
          <a:spcPts val="2213"/>
        </a:spcBef>
        <a:spcAft>
          <a:spcPts val="0"/>
        </a:spcAft>
        <a:buClrTx/>
        <a:buSzPct val="125000"/>
        <a:buFontTx/>
        <a:buChar char="•"/>
        <a:tabLst/>
        <a:defRPr sz="1950" b="0" i="0" u="none" strike="noStrike" cap="none" spc="0" baseline="0">
          <a:solidFill>
            <a:srgbClr val="000000"/>
          </a:solidFill>
          <a:uFillTx/>
          <a:latin typeface="Helvetica Neue"/>
          <a:ea typeface="Helvetica Neue"/>
          <a:cs typeface="Helvetica Neue"/>
          <a:sym typeface="Helvetica Neue"/>
        </a:defRPr>
      </a:lvl2pPr>
      <a:lvl3pPr marL="714375" marR="0" indent="-238125" algn="l" defTabSz="309563" latinLnBrk="0">
        <a:lnSpc>
          <a:spcPct val="100000"/>
        </a:lnSpc>
        <a:spcBef>
          <a:spcPts val="2213"/>
        </a:spcBef>
        <a:spcAft>
          <a:spcPts val="0"/>
        </a:spcAft>
        <a:buClrTx/>
        <a:buSzPct val="125000"/>
        <a:buFontTx/>
        <a:buChar char="•"/>
        <a:tabLst/>
        <a:defRPr sz="1950" b="0" i="0" u="none" strike="noStrike" cap="none" spc="0" baseline="0">
          <a:solidFill>
            <a:srgbClr val="000000"/>
          </a:solidFill>
          <a:uFillTx/>
          <a:latin typeface="Helvetica Neue"/>
          <a:ea typeface="Helvetica Neue"/>
          <a:cs typeface="Helvetica Neue"/>
          <a:sym typeface="Helvetica Neue"/>
        </a:defRPr>
      </a:lvl3pPr>
      <a:lvl4pPr marL="952500" marR="0" indent="-238125" algn="l" defTabSz="309563" latinLnBrk="0">
        <a:lnSpc>
          <a:spcPct val="100000"/>
        </a:lnSpc>
        <a:spcBef>
          <a:spcPts val="2213"/>
        </a:spcBef>
        <a:spcAft>
          <a:spcPts val="0"/>
        </a:spcAft>
        <a:buClrTx/>
        <a:buSzPct val="125000"/>
        <a:buFontTx/>
        <a:buChar char="•"/>
        <a:tabLst/>
        <a:defRPr sz="1950" b="0" i="0" u="none" strike="noStrike" cap="none" spc="0" baseline="0">
          <a:solidFill>
            <a:srgbClr val="000000"/>
          </a:solidFill>
          <a:uFillTx/>
          <a:latin typeface="Helvetica Neue"/>
          <a:ea typeface="Helvetica Neue"/>
          <a:cs typeface="Helvetica Neue"/>
          <a:sym typeface="Helvetica Neue"/>
        </a:defRPr>
      </a:lvl4pPr>
      <a:lvl5pPr marL="1190625" marR="0" indent="-238125" algn="l" defTabSz="309563" latinLnBrk="0">
        <a:lnSpc>
          <a:spcPct val="100000"/>
        </a:lnSpc>
        <a:spcBef>
          <a:spcPts val="2213"/>
        </a:spcBef>
        <a:spcAft>
          <a:spcPts val="0"/>
        </a:spcAft>
        <a:buClrTx/>
        <a:buSzPct val="125000"/>
        <a:buFontTx/>
        <a:buChar char="•"/>
        <a:tabLst/>
        <a:defRPr sz="1950" b="0" i="0" u="none" strike="noStrike" cap="none" spc="0" baseline="0">
          <a:solidFill>
            <a:srgbClr val="000000"/>
          </a:solidFill>
          <a:uFillTx/>
          <a:latin typeface="Helvetica Neue"/>
          <a:ea typeface="Helvetica Neue"/>
          <a:cs typeface="Helvetica Neue"/>
          <a:sym typeface="Helvetica Neue"/>
        </a:defRPr>
      </a:lvl5pPr>
      <a:lvl6pPr marL="1428750" marR="0" indent="-238125" algn="l" defTabSz="309563" latinLnBrk="0">
        <a:lnSpc>
          <a:spcPct val="100000"/>
        </a:lnSpc>
        <a:spcBef>
          <a:spcPts val="2213"/>
        </a:spcBef>
        <a:spcAft>
          <a:spcPts val="0"/>
        </a:spcAft>
        <a:buClrTx/>
        <a:buSzPct val="125000"/>
        <a:buFontTx/>
        <a:buChar char="•"/>
        <a:tabLst/>
        <a:defRPr sz="1950" b="0" i="0" u="none" strike="noStrike" cap="none" spc="0" baseline="0">
          <a:solidFill>
            <a:srgbClr val="000000"/>
          </a:solidFill>
          <a:uFillTx/>
          <a:latin typeface="Helvetica Neue"/>
          <a:ea typeface="Helvetica Neue"/>
          <a:cs typeface="Helvetica Neue"/>
          <a:sym typeface="Helvetica Neue"/>
        </a:defRPr>
      </a:lvl6pPr>
      <a:lvl7pPr marL="1666875" marR="0" indent="-238125" algn="l" defTabSz="309563" latinLnBrk="0">
        <a:lnSpc>
          <a:spcPct val="100000"/>
        </a:lnSpc>
        <a:spcBef>
          <a:spcPts val="2213"/>
        </a:spcBef>
        <a:spcAft>
          <a:spcPts val="0"/>
        </a:spcAft>
        <a:buClrTx/>
        <a:buSzPct val="125000"/>
        <a:buFontTx/>
        <a:buChar char="•"/>
        <a:tabLst/>
        <a:defRPr sz="1950" b="0" i="0" u="none" strike="noStrike" cap="none" spc="0" baseline="0">
          <a:solidFill>
            <a:srgbClr val="000000"/>
          </a:solidFill>
          <a:uFillTx/>
          <a:latin typeface="Helvetica Neue"/>
          <a:ea typeface="Helvetica Neue"/>
          <a:cs typeface="Helvetica Neue"/>
          <a:sym typeface="Helvetica Neue"/>
        </a:defRPr>
      </a:lvl7pPr>
      <a:lvl8pPr marL="1905000" marR="0" indent="-238125" algn="l" defTabSz="309563" latinLnBrk="0">
        <a:lnSpc>
          <a:spcPct val="100000"/>
        </a:lnSpc>
        <a:spcBef>
          <a:spcPts val="2213"/>
        </a:spcBef>
        <a:spcAft>
          <a:spcPts val="0"/>
        </a:spcAft>
        <a:buClrTx/>
        <a:buSzPct val="125000"/>
        <a:buFontTx/>
        <a:buChar char="•"/>
        <a:tabLst/>
        <a:defRPr sz="1950" b="0" i="0" u="none" strike="noStrike" cap="none" spc="0" baseline="0">
          <a:solidFill>
            <a:srgbClr val="000000"/>
          </a:solidFill>
          <a:uFillTx/>
          <a:latin typeface="Helvetica Neue"/>
          <a:ea typeface="Helvetica Neue"/>
          <a:cs typeface="Helvetica Neue"/>
          <a:sym typeface="Helvetica Neue"/>
        </a:defRPr>
      </a:lvl8pPr>
      <a:lvl9pPr marL="2143125" marR="0" indent="-238125" algn="l" defTabSz="309563" latinLnBrk="0">
        <a:lnSpc>
          <a:spcPct val="100000"/>
        </a:lnSpc>
        <a:spcBef>
          <a:spcPts val="2213"/>
        </a:spcBef>
        <a:spcAft>
          <a:spcPts val="0"/>
        </a:spcAft>
        <a:buClrTx/>
        <a:buSzPct val="125000"/>
        <a:buFontTx/>
        <a:buChar char="•"/>
        <a:tabLst/>
        <a:defRPr sz="1950" b="0" i="0" u="none" strike="noStrike" cap="none" spc="0" baseline="0">
          <a:solidFill>
            <a:srgbClr val="000000"/>
          </a:solidFill>
          <a:uFillTx/>
          <a:latin typeface="Helvetica Neue"/>
          <a:ea typeface="Helvetica Neue"/>
          <a:cs typeface="Helvetica Neue"/>
          <a:sym typeface="Helvetica Neue"/>
        </a:defRPr>
      </a:lvl9pPr>
    </p:bodyStyle>
    <p:otherStyle>
      <a:lvl1pPr marL="0" marR="0" indent="0" algn="ctr" defTabSz="309563"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1pPr>
      <a:lvl2pPr marL="0" marR="0" indent="171450" algn="ctr" defTabSz="309563"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2pPr>
      <a:lvl3pPr marL="0" marR="0" indent="342900" algn="ctr" defTabSz="309563"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3pPr>
      <a:lvl4pPr marL="0" marR="0" indent="514350" algn="ctr" defTabSz="309563"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4pPr>
      <a:lvl5pPr marL="0" marR="0" indent="685800" algn="ctr" defTabSz="309563"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5pPr>
      <a:lvl6pPr marL="0" marR="0" indent="857250" algn="ctr" defTabSz="309563"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6pPr>
      <a:lvl7pPr marL="0" marR="0" indent="1028700" algn="ctr" defTabSz="309563"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7pPr>
      <a:lvl8pPr marL="0" marR="0" indent="1200150" algn="ctr" defTabSz="309563"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8pPr>
      <a:lvl9pPr marL="0" marR="0" indent="1371600" algn="ctr" defTabSz="309563"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844551" y="177800"/>
            <a:ext cx="10502900" cy="11430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p>
            <a:r>
              <a:t>Title Text</a:t>
            </a:r>
          </a:p>
        </p:txBody>
      </p:sp>
      <p:sp>
        <p:nvSpPr>
          <p:cNvPr id="3" name="Body Level One…"/>
          <p:cNvSpPr txBox="1">
            <a:spLocks noGrp="1"/>
          </p:cNvSpPr>
          <p:nvPr>
            <p:ph type="body" idx="1"/>
          </p:nvPr>
        </p:nvSpPr>
        <p:spPr>
          <a:xfrm>
            <a:off x="844551" y="1574800"/>
            <a:ext cx="10502900" cy="46482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5969394" y="6540500"/>
            <a:ext cx="246862" cy="241092"/>
          </a:xfrm>
          <a:prstGeom prst="rect">
            <a:avLst/>
          </a:prstGeom>
          <a:ln w="12700">
            <a:miter lim="400000"/>
          </a:ln>
        </p:spPr>
        <p:txBody>
          <a:bodyPr wrap="none" lIns="50800" tIns="50800" rIns="50800" bIns="50800">
            <a:spAutoFit/>
          </a:bodyPr>
          <a:lstStyle>
            <a:lvl1pPr>
              <a:defRPr sz="900" b="0">
                <a:latin typeface="Helvetica Neue Light"/>
                <a:ea typeface="Helvetica Neue Light"/>
                <a:cs typeface="Helvetica Neue Light"/>
                <a:sym typeface="Helvetica Neue Light"/>
              </a:defRPr>
            </a:lvl1pPr>
          </a:lstStyle>
          <a:p>
            <a:pPr algn="ctr" defTabSz="309563" hangingPunct="0"/>
            <a:fld id="{86CB4B4D-7CA3-9044-876B-883B54F8677D}" type="slidenum">
              <a:rPr lang="en-US" kern="0" smtClean="0">
                <a:solidFill>
                  <a:srgbClr val="000000"/>
                </a:solidFill>
              </a:rPr>
              <a:pPr algn="ctr" defTabSz="309563" hangingPunct="0"/>
              <a:t>‹#›</a:t>
            </a:fld>
            <a:endParaRPr lang="en-US" kern="0" dirty="0">
              <a:solidFill>
                <a:srgbClr val="000000"/>
              </a:solidFill>
            </a:endParaRPr>
          </a:p>
        </p:txBody>
      </p:sp>
    </p:spTree>
    <p:extLst>
      <p:ext uri="{BB962C8B-B14F-4D97-AF65-F5344CB8AC3E}">
        <p14:creationId xmlns:p14="http://schemas.microsoft.com/office/powerpoint/2010/main" val="3293142417"/>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Lst>
  <p:transition spd="med"/>
  <p:txStyles>
    <p:titleStyle>
      <a:lvl1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1pPr>
      <a:lvl2pPr marL="0" marR="0" indent="17145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2pPr>
      <a:lvl3pPr marL="0" marR="0" indent="34290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3pPr>
      <a:lvl4pPr marL="0" marR="0" indent="51435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4pPr>
      <a:lvl5pPr marL="0" marR="0" indent="68580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5pPr>
      <a:lvl6pPr marL="0" marR="0" indent="85725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6pPr>
      <a:lvl7pPr marL="0" marR="0" indent="102870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7pPr>
      <a:lvl8pPr marL="0" marR="0" indent="120015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8pPr>
      <a:lvl9pPr marL="0" marR="0" indent="137160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9pPr>
    </p:titleStyle>
    <p:bodyStyle>
      <a:lvl1pPr marL="238125" marR="0" indent="-238125" algn="l" defTabSz="309563" latinLnBrk="0">
        <a:lnSpc>
          <a:spcPct val="100000"/>
        </a:lnSpc>
        <a:spcBef>
          <a:spcPts val="2213"/>
        </a:spcBef>
        <a:spcAft>
          <a:spcPts val="0"/>
        </a:spcAft>
        <a:buClrTx/>
        <a:buSzPct val="125000"/>
        <a:buFontTx/>
        <a:buChar char="•"/>
        <a:tabLst/>
        <a:defRPr sz="1950" b="0" i="0" u="none" strike="noStrike" cap="none" spc="0" baseline="0">
          <a:solidFill>
            <a:srgbClr val="000000"/>
          </a:solidFill>
          <a:uFillTx/>
          <a:latin typeface="Helvetica Neue"/>
          <a:ea typeface="Helvetica Neue"/>
          <a:cs typeface="Helvetica Neue"/>
          <a:sym typeface="Helvetica Neue"/>
        </a:defRPr>
      </a:lvl1pPr>
      <a:lvl2pPr marL="476250" marR="0" indent="-238125" algn="l" defTabSz="309563" latinLnBrk="0">
        <a:lnSpc>
          <a:spcPct val="100000"/>
        </a:lnSpc>
        <a:spcBef>
          <a:spcPts val="2213"/>
        </a:spcBef>
        <a:spcAft>
          <a:spcPts val="0"/>
        </a:spcAft>
        <a:buClrTx/>
        <a:buSzPct val="125000"/>
        <a:buFontTx/>
        <a:buChar char="•"/>
        <a:tabLst/>
        <a:defRPr sz="1950" b="0" i="0" u="none" strike="noStrike" cap="none" spc="0" baseline="0">
          <a:solidFill>
            <a:srgbClr val="000000"/>
          </a:solidFill>
          <a:uFillTx/>
          <a:latin typeface="Helvetica Neue"/>
          <a:ea typeface="Helvetica Neue"/>
          <a:cs typeface="Helvetica Neue"/>
          <a:sym typeface="Helvetica Neue"/>
        </a:defRPr>
      </a:lvl2pPr>
      <a:lvl3pPr marL="714375" marR="0" indent="-238125" algn="l" defTabSz="309563" latinLnBrk="0">
        <a:lnSpc>
          <a:spcPct val="100000"/>
        </a:lnSpc>
        <a:spcBef>
          <a:spcPts val="2213"/>
        </a:spcBef>
        <a:spcAft>
          <a:spcPts val="0"/>
        </a:spcAft>
        <a:buClrTx/>
        <a:buSzPct val="125000"/>
        <a:buFontTx/>
        <a:buChar char="•"/>
        <a:tabLst/>
        <a:defRPr sz="1950" b="0" i="0" u="none" strike="noStrike" cap="none" spc="0" baseline="0">
          <a:solidFill>
            <a:srgbClr val="000000"/>
          </a:solidFill>
          <a:uFillTx/>
          <a:latin typeface="Helvetica Neue"/>
          <a:ea typeface="Helvetica Neue"/>
          <a:cs typeface="Helvetica Neue"/>
          <a:sym typeface="Helvetica Neue"/>
        </a:defRPr>
      </a:lvl3pPr>
      <a:lvl4pPr marL="952500" marR="0" indent="-238125" algn="l" defTabSz="309563" latinLnBrk="0">
        <a:lnSpc>
          <a:spcPct val="100000"/>
        </a:lnSpc>
        <a:spcBef>
          <a:spcPts val="2213"/>
        </a:spcBef>
        <a:spcAft>
          <a:spcPts val="0"/>
        </a:spcAft>
        <a:buClrTx/>
        <a:buSzPct val="125000"/>
        <a:buFontTx/>
        <a:buChar char="•"/>
        <a:tabLst/>
        <a:defRPr sz="1950" b="0" i="0" u="none" strike="noStrike" cap="none" spc="0" baseline="0">
          <a:solidFill>
            <a:srgbClr val="000000"/>
          </a:solidFill>
          <a:uFillTx/>
          <a:latin typeface="Helvetica Neue"/>
          <a:ea typeface="Helvetica Neue"/>
          <a:cs typeface="Helvetica Neue"/>
          <a:sym typeface="Helvetica Neue"/>
        </a:defRPr>
      </a:lvl4pPr>
      <a:lvl5pPr marL="1190625" marR="0" indent="-238125" algn="l" defTabSz="309563" latinLnBrk="0">
        <a:lnSpc>
          <a:spcPct val="100000"/>
        </a:lnSpc>
        <a:spcBef>
          <a:spcPts val="2213"/>
        </a:spcBef>
        <a:spcAft>
          <a:spcPts val="0"/>
        </a:spcAft>
        <a:buClrTx/>
        <a:buSzPct val="125000"/>
        <a:buFontTx/>
        <a:buChar char="•"/>
        <a:tabLst/>
        <a:defRPr sz="1950" b="0" i="0" u="none" strike="noStrike" cap="none" spc="0" baseline="0">
          <a:solidFill>
            <a:srgbClr val="000000"/>
          </a:solidFill>
          <a:uFillTx/>
          <a:latin typeface="Helvetica Neue"/>
          <a:ea typeface="Helvetica Neue"/>
          <a:cs typeface="Helvetica Neue"/>
          <a:sym typeface="Helvetica Neue"/>
        </a:defRPr>
      </a:lvl5pPr>
      <a:lvl6pPr marL="1428750" marR="0" indent="-238125" algn="l" defTabSz="309563" latinLnBrk="0">
        <a:lnSpc>
          <a:spcPct val="100000"/>
        </a:lnSpc>
        <a:spcBef>
          <a:spcPts val="2213"/>
        </a:spcBef>
        <a:spcAft>
          <a:spcPts val="0"/>
        </a:spcAft>
        <a:buClrTx/>
        <a:buSzPct val="125000"/>
        <a:buFontTx/>
        <a:buChar char="•"/>
        <a:tabLst/>
        <a:defRPr sz="1950" b="0" i="0" u="none" strike="noStrike" cap="none" spc="0" baseline="0">
          <a:solidFill>
            <a:srgbClr val="000000"/>
          </a:solidFill>
          <a:uFillTx/>
          <a:latin typeface="Helvetica Neue"/>
          <a:ea typeface="Helvetica Neue"/>
          <a:cs typeface="Helvetica Neue"/>
          <a:sym typeface="Helvetica Neue"/>
        </a:defRPr>
      </a:lvl6pPr>
      <a:lvl7pPr marL="1666875" marR="0" indent="-238125" algn="l" defTabSz="309563" latinLnBrk="0">
        <a:lnSpc>
          <a:spcPct val="100000"/>
        </a:lnSpc>
        <a:spcBef>
          <a:spcPts val="2213"/>
        </a:spcBef>
        <a:spcAft>
          <a:spcPts val="0"/>
        </a:spcAft>
        <a:buClrTx/>
        <a:buSzPct val="125000"/>
        <a:buFontTx/>
        <a:buChar char="•"/>
        <a:tabLst/>
        <a:defRPr sz="1950" b="0" i="0" u="none" strike="noStrike" cap="none" spc="0" baseline="0">
          <a:solidFill>
            <a:srgbClr val="000000"/>
          </a:solidFill>
          <a:uFillTx/>
          <a:latin typeface="Helvetica Neue"/>
          <a:ea typeface="Helvetica Neue"/>
          <a:cs typeface="Helvetica Neue"/>
          <a:sym typeface="Helvetica Neue"/>
        </a:defRPr>
      </a:lvl7pPr>
      <a:lvl8pPr marL="1905000" marR="0" indent="-238125" algn="l" defTabSz="309563" latinLnBrk="0">
        <a:lnSpc>
          <a:spcPct val="100000"/>
        </a:lnSpc>
        <a:spcBef>
          <a:spcPts val="2213"/>
        </a:spcBef>
        <a:spcAft>
          <a:spcPts val="0"/>
        </a:spcAft>
        <a:buClrTx/>
        <a:buSzPct val="125000"/>
        <a:buFontTx/>
        <a:buChar char="•"/>
        <a:tabLst/>
        <a:defRPr sz="1950" b="0" i="0" u="none" strike="noStrike" cap="none" spc="0" baseline="0">
          <a:solidFill>
            <a:srgbClr val="000000"/>
          </a:solidFill>
          <a:uFillTx/>
          <a:latin typeface="Helvetica Neue"/>
          <a:ea typeface="Helvetica Neue"/>
          <a:cs typeface="Helvetica Neue"/>
          <a:sym typeface="Helvetica Neue"/>
        </a:defRPr>
      </a:lvl8pPr>
      <a:lvl9pPr marL="2143125" marR="0" indent="-238125" algn="l" defTabSz="309563" latinLnBrk="0">
        <a:lnSpc>
          <a:spcPct val="100000"/>
        </a:lnSpc>
        <a:spcBef>
          <a:spcPts val="2213"/>
        </a:spcBef>
        <a:spcAft>
          <a:spcPts val="0"/>
        </a:spcAft>
        <a:buClrTx/>
        <a:buSzPct val="125000"/>
        <a:buFontTx/>
        <a:buChar char="•"/>
        <a:tabLst/>
        <a:defRPr sz="1950" b="0" i="0" u="none" strike="noStrike" cap="none" spc="0" baseline="0">
          <a:solidFill>
            <a:srgbClr val="000000"/>
          </a:solidFill>
          <a:uFillTx/>
          <a:latin typeface="Helvetica Neue"/>
          <a:ea typeface="Helvetica Neue"/>
          <a:cs typeface="Helvetica Neue"/>
          <a:sym typeface="Helvetica Neue"/>
        </a:defRPr>
      </a:lvl9pPr>
    </p:bodyStyle>
    <p:otherStyle>
      <a:lvl1pPr marL="0" marR="0" indent="0" algn="ctr" defTabSz="309563"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1pPr>
      <a:lvl2pPr marL="0" marR="0" indent="171450" algn="ctr" defTabSz="309563"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2pPr>
      <a:lvl3pPr marL="0" marR="0" indent="342900" algn="ctr" defTabSz="309563"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3pPr>
      <a:lvl4pPr marL="0" marR="0" indent="514350" algn="ctr" defTabSz="309563"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4pPr>
      <a:lvl5pPr marL="0" marR="0" indent="685800" algn="ctr" defTabSz="309563"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5pPr>
      <a:lvl6pPr marL="0" marR="0" indent="857250" algn="ctr" defTabSz="309563"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6pPr>
      <a:lvl7pPr marL="0" marR="0" indent="1028700" algn="ctr" defTabSz="309563"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7pPr>
      <a:lvl8pPr marL="0" marR="0" indent="1200150" algn="ctr" defTabSz="309563"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8pPr>
      <a:lvl9pPr marL="0" marR="0" indent="1371600" algn="ctr" defTabSz="309563"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4CDC330-50AF-8F71-52DE-17037182F9A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A880AC3E-1768-0786-6ADA-EF5B456974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F813D965-19C5-5D34-D79F-20657985149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0" i="0">
                <a:solidFill>
                  <a:schemeClr val="tx1">
                    <a:tint val="75000"/>
                  </a:schemeClr>
                </a:solidFill>
                <a:latin typeface="Arial" panose="020B0604020202020204" pitchFamily="34" charset="0"/>
              </a:defRPr>
            </a:lvl1pPr>
          </a:lstStyle>
          <a:p>
            <a:fld id="{59582439-AE7B-B14B-BA5B-FF7A5AE3EAF3}" type="datetimeFigureOut">
              <a:rPr lang="en-US" smtClean="0"/>
              <a:pPr/>
              <a:t>5/13/2024</a:t>
            </a:fld>
            <a:endParaRPr lang="en-US" dirty="0"/>
          </a:p>
        </p:txBody>
      </p:sp>
      <p:sp>
        <p:nvSpPr>
          <p:cNvPr id="5" name="Footer Placeholder 4">
            <a:extLst>
              <a:ext uri="{FF2B5EF4-FFF2-40B4-BE49-F238E27FC236}">
                <a16:creationId xmlns:a16="http://schemas.microsoft.com/office/drawing/2014/main" id="{5DDAE2B8-6EEB-157D-6CD1-96C531C8B0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0" i="0">
                <a:solidFill>
                  <a:schemeClr val="tx1">
                    <a:tint val="75000"/>
                  </a:schemeClr>
                </a:solidFill>
                <a:latin typeface="Arial" panose="020B0604020202020204" pitchFamily="34" charset="0"/>
              </a:defRPr>
            </a:lvl1pPr>
          </a:lstStyle>
          <a:p>
            <a:endParaRPr lang="en-US" dirty="0"/>
          </a:p>
        </p:txBody>
      </p:sp>
      <p:sp>
        <p:nvSpPr>
          <p:cNvPr id="6" name="Slide Number Placeholder 5">
            <a:extLst>
              <a:ext uri="{FF2B5EF4-FFF2-40B4-BE49-F238E27FC236}">
                <a16:creationId xmlns:a16="http://schemas.microsoft.com/office/drawing/2014/main" id="{7BDE2DA3-2518-EFE4-7666-E0659CC589A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0" i="0">
                <a:solidFill>
                  <a:schemeClr val="tx1">
                    <a:tint val="75000"/>
                  </a:schemeClr>
                </a:solidFill>
                <a:latin typeface="Arial" panose="020B0604020202020204" pitchFamily="34" charset="0"/>
              </a:defRPr>
            </a:lvl1pPr>
          </a:lstStyle>
          <a:p>
            <a:fld id="{77D93A7B-39A4-6248-9533-F52A7B268617}" type="slidenum">
              <a:rPr lang="en-US" smtClean="0"/>
              <a:pPr/>
              <a:t>‹#›</a:t>
            </a:fld>
            <a:endParaRPr lang="en-US" dirty="0"/>
          </a:p>
        </p:txBody>
      </p:sp>
    </p:spTree>
    <p:extLst>
      <p:ext uri="{BB962C8B-B14F-4D97-AF65-F5344CB8AC3E}">
        <p14:creationId xmlns:p14="http://schemas.microsoft.com/office/powerpoint/2010/main" val="557843975"/>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txStyles>
    <p:titleStyle>
      <a:lvl1pPr algn="l" defTabSz="914400" rtl="0" eaLnBrk="1" latinLnBrk="0" hangingPunct="1">
        <a:lnSpc>
          <a:spcPct val="90000"/>
        </a:lnSpc>
        <a:spcBef>
          <a:spcPct val="0"/>
        </a:spcBef>
        <a:buNone/>
        <a:defRPr sz="4400" b="0" i="0" kern="1200">
          <a:solidFill>
            <a:schemeClr val="tx1"/>
          </a:solidFill>
          <a:latin typeface="Arial" panose="020B06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6.jpg"/><Relationship Id="rId1" Type="http://schemas.openxmlformats.org/officeDocument/2006/relationships/slideLayout" Target="../slideLayouts/slideLayout28.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6.jpg"/><Relationship Id="rId1" Type="http://schemas.openxmlformats.org/officeDocument/2006/relationships/slideLayout" Target="../slideLayouts/slideLayout28.xml"/></Relationships>
</file>

<file path=ppt/slides/_rels/slide17.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28.xml"/><Relationship Id="rId5" Type="http://schemas.openxmlformats.org/officeDocument/2006/relationships/image" Target="../media/image8.pn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10.xml"/><Relationship Id="rId4" Type="http://schemas.openxmlformats.org/officeDocument/2006/relationships/hyperlink" Target="http://www.compassebooks.org/"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4.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5.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6.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8.xml"/><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9.xml"/><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0.xml"/><Relationship Id="rId1" Type="http://schemas.openxmlformats.org/officeDocument/2006/relationships/slideLayout" Target="../slideLayouts/slideLayout10.xml"/><Relationship Id="rId4" Type="http://schemas.openxmlformats.org/officeDocument/2006/relationships/image" Target="../media/image38.png"/></Relationships>
</file>

<file path=ppt/slides/_rels/slide3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1.xml"/><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2.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3.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4.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35.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36.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3.xml"/><Relationship Id="rId4" Type="http://schemas.openxmlformats.org/officeDocument/2006/relationships/image" Target="../media/image11.jpeg"/></Relationships>
</file>

<file path=ppt/slides/_rels/slide40.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37.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6.jpg"/><Relationship Id="rId1" Type="http://schemas.openxmlformats.org/officeDocument/2006/relationships/slideLayout" Target="../slideLayouts/slideLayout28.xml"/></Relationships>
</file>

<file path=ppt/slides/_rels/slide4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8.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3" Type="http://schemas.openxmlformats.org/officeDocument/2006/relationships/hyperlink" Target="http://www.compasstools.org/" TargetMode="External"/><Relationship Id="rId2" Type="http://schemas.openxmlformats.org/officeDocument/2006/relationships/notesSlide" Target="../notesSlides/notesSlide39.xml"/><Relationship Id="rId1" Type="http://schemas.openxmlformats.org/officeDocument/2006/relationships/slideLayout" Target="../slideLayouts/slideLayout10.xml"/><Relationship Id="rId4" Type="http://schemas.openxmlformats.org/officeDocument/2006/relationships/image" Target="../media/image45.png"/></Relationships>
</file>

<file path=ppt/slides/_rels/slide44.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40.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4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2.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6.jpg"/><Relationship Id="rId1" Type="http://schemas.openxmlformats.org/officeDocument/2006/relationships/slideLayout" Target="../slideLayouts/slideLayout28.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5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3.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6.jpg"/><Relationship Id="rId1" Type="http://schemas.openxmlformats.org/officeDocument/2006/relationships/slideLayout" Target="../slideLayouts/slideLayout28.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FF7463D-A96B-71B2-7EA6-61C6E7DBDCDF}"/>
              </a:ext>
            </a:extLst>
          </p:cNvPr>
          <p:cNvSpPr>
            <a:spLocks noGrp="1"/>
          </p:cNvSpPr>
          <p:nvPr>
            <p:ph type="body" idx="1"/>
          </p:nvPr>
        </p:nvSpPr>
        <p:spPr/>
        <p:txBody>
          <a:bodyPr/>
          <a:lstStyle/>
          <a:p>
            <a:pPr marL="0" marR="0" indent="0" algn="ctr">
              <a:lnSpc>
                <a:spcPct val="107000"/>
              </a:lnSpc>
              <a:spcBef>
                <a:spcPts val="0"/>
              </a:spcBef>
              <a:spcAft>
                <a:spcPts val="800"/>
              </a:spcAft>
              <a:buNone/>
            </a:pPr>
            <a:r>
              <a:rPr lang="en-US" sz="1800" b="1" dirty="0">
                <a:effectLst/>
                <a:latin typeface="Calibri" panose="020F0502020204030204" pitchFamily="34" charset="0"/>
                <a:ea typeface="Calibri" panose="020F0502020204030204" pitchFamily="34" charset="0"/>
                <a:cs typeface="Times New Roman" panose="02020603050405020304" pitchFamily="18" charset="0"/>
              </a:rPr>
              <a:t>Financial Discipleship Orientation Slide Deck Instructions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pPr marL="0" marR="0" indent="0">
              <a:lnSpc>
                <a:spcPct val="107000"/>
              </a:lnSpc>
              <a:spcBef>
                <a:spcPts val="0"/>
              </a:spcBef>
              <a:spcAft>
                <a:spcPts val="800"/>
              </a:spcAft>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We have developed a Set Your House In Order Orientation Slide Deck to assist you during your Orientation Session of your study.  The use of the slide deck is optional for your use as a FD Leader and/or Co-leader.  </a:t>
            </a:r>
          </a:p>
          <a:p>
            <a:pPr marL="0" marR="0" indent="0">
              <a:lnSpc>
                <a:spcPct val="107000"/>
              </a:lnSpc>
              <a:spcBef>
                <a:spcPts val="0"/>
              </a:spcBef>
              <a:spcAft>
                <a:spcPts val="800"/>
              </a:spcAft>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In order to customize the slide deck for your session, please do the following:</a:t>
            </a:r>
          </a:p>
          <a:p>
            <a:pPr marL="581025" lvl="1" indent="-342900">
              <a:spcBef>
                <a:spcPts val="0"/>
              </a:spcBef>
              <a:buFont typeface="Symbol" panose="05050102010706020507" pitchFamily="18" charset="2"/>
              <a:buChar char=""/>
            </a:pPr>
            <a:r>
              <a:rPr lang="en-US" dirty="0">
                <a:effectLst/>
                <a:latin typeface="Calibri" panose="020F0502020204030204" pitchFamily="34" charset="0"/>
                <a:ea typeface="Calibri" panose="020F0502020204030204" pitchFamily="34" charset="0"/>
                <a:cs typeface="Times New Roman" panose="02020603050405020304" pitchFamily="18" charset="0"/>
              </a:rPr>
              <a:t>Open the PowerPoint </a:t>
            </a:r>
            <a:r>
              <a:rPr lang="en-US" dirty="0">
                <a:latin typeface="Calibri" panose="020F0502020204030204" pitchFamily="34" charset="0"/>
                <a:ea typeface="Calibri" panose="020F0502020204030204" pitchFamily="34" charset="0"/>
                <a:cs typeface="Times New Roman" panose="02020603050405020304" pitchFamily="18" charset="0"/>
              </a:rPr>
              <a:t>Presentation</a:t>
            </a:r>
            <a:r>
              <a:rPr lang="en-US" dirty="0">
                <a:effectLst/>
                <a:latin typeface="Calibri" panose="020F0502020204030204" pitchFamily="34" charset="0"/>
                <a:ea typeface="Calibri" panose="020F0502020204030204" pitchFamily="34" charset="0"/>
                <a:cs typeface="Times New Roman" panose="02020603050405020304" pitchFamily="18" charset="0"/>
              </a:rPr>
              <a:t> and download a copy on your computer  </a:t>
            </a:r>
          </a:p>
          <a:p>
            <a:pPr marL="581025" lvl="1" indent="-342900">
              <a:spcBef>
                <a:spcPts val="0"/>
              </a:spcBef>
              <a:buFont typeface="Symbol" panose="05050102010706020507" pitchFamily="18" charset="2"/>
              <a:buChar char=""/>
            </a:pPr>
            <a:r>
              <a:rPr lang="en-US" dirty="0">
                <a:effectLst/>
                <a:latin typeface="Calibri" panose="020F0502020204030204" pitchFamily="34" charset="0"/>
                <a:ea typeface="Calibri" panose="020F0502020204030204" pitchFamily="34" charset="0"/>
                <a:cs typeface="Times New Roman" panose="02020603050405020304" pitchFamily="18" charset="0"/>
              </a:rPr>
              <a:t>Edit the Cover Slide #2  with Month, Day and Year (date of the Orientation)</a:t>
            </a:r>
          </a:p>
          <a:p>
            <a:pPr marL="581025" lvl="1" indent="-342900">
              <a:spcBef>
                <a:spcPts val="0"/>
              </a:spcBef>
              <a:buFont typeface="Symbol" panose="05050102010706020507" pitchFamily="18" charset="2"/>
              <a:buChar char=""/>
            </a:pPr>
            <a:r>
              <a:rPr lang="en-US" dirty="0">
                <a:effectLst/>
                <a:latin typeface="Calibri" panose="020F0502020204030204" pitchFamily="34" charset="0"/>
                <a:ea typeface="Calibri" panose="020F0502020204030204" pitchFamily="34" charset="0"/>
                <a:cs typeface="Times New Roman" panose="02020603050405020304" pitchFamily="18" charset="0"/>
              </a:rPr>
              <a:t>Edit Slide #4 – Insert your photo and </a:t>
            </a:r>
            <a:r>
              <a:rPr lang="en-US" dirty="0">
                <a:latin typeface="Calibri" panose="020F0502020204030204" pitchFamily="34" charset="0"/>
                <a:ea typeface="Calibri" panose="020F0502020204030204" pitchFamily="34" charset="0"/>
                <a:cs typeface="Times New Roman" panose="02020603050405020304" pitchFamily="18" charset="0"/>
              </a:rPr>
              <a:t>the </a:t>
            </a:r>
            <a:r>
              <a:rPr lang="en-US" dirty="0">
                <a:effectLst/>
                <a:latin typeface="Calibri" panose="020F0502020204030204" pitchFamily="34" charset="0"/>
                <a:ea typeface="Calibri" panose="020F0502020204030204" pitchFamily="34" charset="0"/>
                <a:cs typeface="Times New Roman" panose="02020603050405020304" pitchFamily="18" charset="0"/>
              </a:rPr>
              <a:t>Leader/Co-Leader with your name(s) and 3-4 high level bullets</a:t>
            </a:r>
          </a:p>
          <a:p>
            <a:pPr marL="581025" lvl="1" indent="-342900">
              <a:spcBef>
                <a:spcPts val="0"/>
              </a:spcBef>
              <a:buFont typeface="Symbol" panose="05050102010706020507" pitchFamily="18" charset="2"/>
              <a:buChar char=""/>
            </a:pPr>
            <a:r>
              <a:rPr lang="en-US" dirty="0">
                <a:effectLst/>
                <a:latin typeface="Calibri" panose="020F0502020204030204" pitchFamily="34" charset="0"/>
                <a:ea typeface="Calibri" panose="020F0502020204030204" pitchFamily="34" charset="0"/>
                <a:cs typeface="Times New Roman" panose="02020603050405020304" pitchFamily="18" charset="0"/>
              </a:rPr>
              <a:t>Edi</a:t>
            </a:r>
            <a:r>
              <a:rPr lang="en-US" dirty="0">
                <a:latin typeface="Calibri" panose="020F0502020204030204" pitchFamily="34" charset="0"/>
                <a:ea typeface="Calibri" panose="020F0502020204030204" pitchFamily="34" charset="0"/>
                <a:cs typeface="Times New Roman" panose="02020603050405020304" pitchFamily="18" charset="0"/>
              </a:rPr>
              <a:t>t Slide #48 with date of your first session in the banner of the slide (date &amp; time of 1st Class)</a:t>
            </a:r>
          </a:p>
          <a:p>
            <a:pPr marL="581025" lvl="1" indent="-342900">
              <a:spcBef>
                <a:spcPts val="0"/>
              </a:spcBef>
              <a:buFont typeface="Symbol" panose="05050102010706020507" pitchFamily="18" charset="2"/>
              <a:buChar char=""/>
            </a:pPr>
            <a:r>
              <a:rPr lang="en-US" dirty="0">
                <a:effectLst/>
                <a:latin typeface="Calibri" panose="020F0502020204030204" pitchFamily="34" charset="0"/>
                <a:ea typeface="Calibri" panose="020F0502020204030204" pitchFamily="34" charset="0"/>
                <a:cs typeface="Times New Roman" panose="02020603050405020304" pitchFamily="18" charset="0"/>
              </a:rPr>
              <a:t>Edit </a:t>
            </a:r>
            <a:r>
              <a:rPr lang="en-US" dirty="0">
                <a:latin typeface="Calibri" panose="020F0502020204030204" pitchFamily="34" charset="0"/>
                <a:ea typeface="Calibri" panose="020F0502020204030204" pitchFamily="34" charset="0"/>
                <a:cs typeface="Times New Roman" panose="02020603050405020304" pitchFamily="18" charset="0"/>
              </a:rPr>
              <a:t>Slide #50 with each Co-leaders name, email address and phone number</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ctr">
              <a:buNone/>
            </a:pPr>
            <a:r>
              <a:rPr lang="en-US" sz="2400" b="1" i="1" dirty="0"/>
              <a:t>Start your Orientation session on slide #2</a:t>
            </a:r>
          </a:p>
        </p:txBody>
      </p:sp>
    </p:spTree>
    <p:extLst>
      <p:ext uri="{BB962C8B-B14F-4D97-AF65-F5344CB8AC3E}">
        <p14:creationId xmlns:p14="http://schemas.microsoft.com/office/powerpoint/2010/main" val="898142933"/>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9545A0-06A2-A07E-9474-35691EA9A04C}"/>
            </a:ext>
          </a:extLst>
        </p:cNvPr>
        <p:cNvGrpSpPr/>
        <p:nvPr/>
      </p:nvGrpSpPr>
      <p:grpSpPr>
        <a:xfrm>
          <a:off x="0" y="0"/>
          <a:ext cx="0" cy="0"/>
          <a:chOff x="0" y="0"/>
          <a:chExt cx="0" cy="0"/>
        </a:xfrm>
      </p:grpSpPr>
      <p:sp>
        <p:nvSpPr>
          <p:cNvPr id="8" name="Round Same Side Corner Rectangle 7">
            <a:extLst>
              <a:ext uri="{FF2B5EF4-FFF2-40B4-BE49-F238E27FC236}">
                <a16:creationId xmlns:a16="http://schemas.microsoft.com/office/drawing/2014/main" id="{314DEF53-FED0-D46F-8CE7-617855745BCE}"/>
              </a:ext>
            </a:extLst>
          </p:cNvPr>
          <p:cNvSpPr/>
          <p:nvPr/>
        </p:nvSpPr>
        <p:spPr>
          <a:xfrm rot="10800000">
            <a:off x="1132110" y="-1"/>
            <a:ext cx="9927776" cy="1389525"/>
          </a:xfrm>
          <a:prstGeom prst="round2SameRect">
            <a:avLst/>
          </a:prstGeom>
          <a:solidFill>
            <a:srgbClr val="164C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3000" dirty="0">
              <a:latin typeface="Arial" panose="020B0604020202020204" pitchFamily="34" charset="0"/>
            </a:endParaRPr>
          </a:p>
        </p:txBody>
      </p:sp>
      <p:sp>
        <p:nvSpPr>
          <p:cNvPr id="2" name="Title 1">
            <a:extLst>
              <a:ext uri="{FF2B5EF4-FFF2-40B4-BE49-F238E27FC236}">
                <a16:creationId xmlns:a16="http://schemas.microsoft.com/office/drawing/2014/main" id="{DD75A793-74F6-79FB-061F-3C6A95FC2BE3}"/>
              </a:ext>
            </a:extLst>
          </p:cNvPr>
          <p:cNvSpPr>
            <a:spLocks noGrp="1"/>
          </p:cNvSpPr>
          <p:nvPr>
            <p:ph type="ctrTitle"/>
          </p:nvPr>
        </p:nvSpPr>
        <p:spPr>
          <a:xfrm>
            <a:off x="1523998" y="364671"/>
            <a:ext cx="9144000" cy="657015"/>
          </a:xfrm>
        </p:spPr>
        <p:txBody>
          <a:bodyPr>
            <a:noAutofit/>
          </a:bodyPr>
          <a:lstStyle/>
          <a:p>
            <a:r>
              <a:rPr lang="en-US" sz="3600" b="1" spc="300" dirty="0">
                <a:solidFill>
                  <a:schemeClr val="bg1"/>
                </a:solidFill>
                <a:latin typeface="Aptos Black" panose="020B0004020202020204" pitchFamily="34" charset="0"/>
                <a:cs typeface="Aharoni" panose="02010803020104030203" pitchFamily="2" charset="-79"/>
              </a:rPr>
              <a:t>Inductive Study Method Overview</a:t>
            </a:r>
            <a:endParaRPr lang="en-US" sz="3600" spc="300" dirty="0">
              <a:solidFill>
                <a:schemeClr val="bg1"/>
              </a:solidFill>
              <a:latin typeface="Aptos" panose="020B0004020202020204" pitchFamily="34" charset="0"/>
              <a:cs typeface="Aharoni" panose="02010803020104030203" pitchFamily="2" charset="-79"/>
            </a:endParaRPr>
          </a:p>
        </p:txBody>
      </p:sp>
      <p:sp>
        <p:nvSpPr>
          <p:cNvPr id="3" name="Bullet point 1…">
            <a:extLst>
              <a:ext uri="{FF2B5EF4-FFF2-40B4-BE49-F238E27FC236}">
                <a16:creationId xmlns:a16="http://schemas.microsoft.com/office/drawing/2014/main" id="{9DB30EAE-3E5E-7194-B8F9-2BB9DDFB0928}"/>
              </a:ext>
            </a:extLst>
          </p:cNvPr>
          <p:cNvSpPr txBox="1">
            <a:spLocks/>
          </p:cNvSpPr>
          <p:nvPr/>
        </p:nvSpPr>
        <p:spPr>
          <a:xfrm>
            <a:off x="1132110" y="1845129"/>
            <a:ext cx="9548705" cy="46482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Autofit/>
          </a:bodyPr>
          <a:lstStyle>
            <a:lvl1pPr marL="0" marR="0" indent="0" algn="ctr" defTabSz="309563" latinLnBrk="0">
              <a:lnSpc>
                <a:spcPct val="100000"/>
              </a:lnSpc>
              <a:spcBef>
                <a:spcPts val="2213"/>
              </a:spcBef>
              <a:spcAft>
                <a:spcPts val="0"/>
              </a:spcAft>
              <a:buClrTx/>
              <a:buSzPct val="125000"/>
              <a:buFontTx/>
              <a:buNone/>
              <a:tabLst/>
              <a:defRPr sz="2400" b="0" i="0" u="none" strike="noStrike" cap="none" spc="0" baseline="0">
                <a:solidFill>
                  <a:srgbClr val="000000"/>
                </a:solidFill>
                <a:uFillTx/>
                <a:latin typeface="Helvetica Neue"/>
                <a:ea typeface="Helvetica Neue"/>
                <a:cs typeface="Helvetica Neue"/>
                <a:sym typeface="Helvetica Neue"/>
              </a:defRPr>
            </a:lvl1pPr>
            <a:lvl2pPr marL="457200" marR="0" indent="0" algn="ctr" defTabSz="309563" latinLnBrk="0">
              <a:lnSpc>
                <a:spcPct val="100000"/>
              </a:lnSpc>
              <a:spcBef>
                <a:spcPts val="2213"/>
              </a:spcBef>
              <a:spcAft>
                <a:spcPts val="0"/>
              </a:spcAft>
              <a:buClrTx/>
              <a:buSzPct val="125000"/>
              <a:buFontTx/>
              <a:buNone/>
              <a:tabLst/>
              <a:defRPr sz="2000" b="0" i="0" u="none" strike="noStrike" cap="none" spc="0" baseline="0">
                <a:solidFill>
                  <a:srgbClr val="000000"/>
                </a:solidFill>
                <a:uFillTx/>
                <a:latin typeface="Helvetica Neue"/>
                <a:ea typeface="Helvetica Neue"/>
                <a:cs typeface="Helvetica Neue"/>
                <a:sym typeface="Helvetica Neue"/>
              </a:defRPr>
            </a:lvl2pPr>
            <a:lvl3pPr marL="914400" marR="0" indent="0" algn="ctr" defTabSz="309563" latinLnBrk="0">
              <a:lnSpc>
                <a:spcPct val="100000"/>
              </a:lnSpc>
              <a:spcBef>
                <a:spcPts val="2213"/>
              </a:spcBef>
              <a:spcAft>
                <a:spcPts val="0"/>
              </a:spcAft>
              <a:buClrTx/>
              <a:buSzPct val="125000"/>
              <a:buFontTx/>
              <a:buNone/>
              <a:tabLst/>
              <a:defRPr sz="1800" b="0" i="0" u="none" strike="noStrike" cap="none" spc="0" baseline="0">
                <a:solidFill>
                  <a:srgbClr val="000000"/>
                </a:solidFill>
                <a:uFillTx/>
                <a:latin typeface="Helvetica Neue"/>
                <a:ea typeface="Helvetica Neue"/>
                <a:cs typeface="Helvetica Neue"/>
                <a:sym typeface="Helvetica Neue"/>
              </a:defRPr>
            </a:lvl3pPr>
            <a:lvl4pPr marL="13716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4pPr>
            <a:lvl5pPr marL="18288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5pPr>
            <a:lvl6pPr marL="22860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6pPr>
            <a:lvl7pPr marL="27432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7pPr>
            <a:lvl8pPr marL="32004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8pPr>
            <a:lvl9pPr marL="36576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9pPr>
          </a:lstStyle>
          <a:p>
            <a:pPr marL="342900" marR="0" lvl="0" indent="-342900" algn="l" defTabSz="309563" eaLnBrk="1" fontAlgn="auto" latinLnBrk="0" hangingPunct="1">
              <a:lnSpc>
                <a:spcPct val="100000"/>
              </a:lnSpc>
              <a:spcBef>
                <a:spcPts val="2213"/>
              </a:spcBef>
              <a:spcAft>
                <a:spcPts val="0"/>
              </a:spcAft>
              <a:buClrTx/>
              <a:buSzPct val="125000"/>
              <a:buFont typeface="Arial" panose="020B0604020202020204" pitchFamily="34" charset="0"/>
              <a:buChar char="•"/>
              <a:tabLst/>
              <a:defRPr/>
            </a:pPr>
            <a:endParaRPr kumimoji="0" lang="en-US" b="0" i="0" u="none" strike="noStrike" kern="0" cap="none" spc="0" normalizeH="0" baseline="0" noProof="0" dirty="0">
              <a:ln>
                <a:noFill/>
              </a:ln>
              <a:solidFill>
                <a:srgbClr val="58595B"/>
              </a:solidFill>
              <a:effectLst/>
              <a:uLnTx/>
              <a:uFillTx/>
              <a:latin typeface="Raleway Medium" pitchFamily="2" charset="0"/>
              <a:sym typeface="Helvetica Neue"/>
            </a:endParaRPr>
          </a:p>
        </p:txBody>
      </p:sp>
      <p:sp>
        <p:nvSpPr>
          <p:cNvPr id="9" name="TextBox 8">
            <a:extLst>
              <a:ext uri="{FF2B5EF4-FFF2-40B4-BE49-F238E27FC236}">
                <a16:creationId xmlns:a16="http://schemas.microsoft.com/office/drawing/2014/main" id="{AECC1540-3639-D132-4091-15BDDF25C839}"/>
              </a:ext>
            </a:extLst>
          </p:cNvPr>
          <p:cNvSpPr txBox="1"/>
          <p:nvPr/>
        </p:nvSpPr>
        <p:spPr>
          <a:xfrm>
            <a:off x="912136" y="1845129"/>
            <a:ext cx="8059847" cy="398545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952500" marR="0" lvl="3" algn="l" defTabSz="412750" eaLnBrk="1" fontAlgn="auto" latinLnBrk="0" hangingPunct="1">
              <a:lnSpc>
                <a:spcPct val="130000"/>
              </a:lnSpc>
              <a:spcBef>
                <a:spcPts val="2950"/>
              </a:spcBef>
              <a:spcAft>
                <a:spcPts val="0"/>
              </a:spcAft>
              <a:buClrTx/>
              <a:buSzPct val="125000"/>
              <a:tabLst/>
              <a:defRPr>
                <a:solidFill>
                  <a:srgbClr val="58595B"/>
                </a:solidFill>
                <a:latin typeface="Acherus Grotesque Regular"/>
                <a:ea typeface="Acherus Grotesque Regular"/>
                <a:cs typeface="Acherus Grotesque Regular"/>
                <a:sym typeface="Acherus Grotesque Regular"/>
              </a:defRPr>
            </a:pPr>
            <a:r>
              <a:rPr kumimoji="0" lang="en-US" sz="2400" b="0" i="0" u="none" strike="noStrike" kern="0" cap="none" spc="0" normalizeH="0" baseline="0" noProof="0" dirty="0">
                <a:ln>
                  <a:noFill/>
                </a:ln>
                <a:effectLst/>
                <a:uLnTx/>
                <a:uFillTx/>
                <a:latin typeface="Raleway" pitchFamily="2" charset="77"/>
                <a:sym typeface="Acherus Grotesque Regular"/>
              </a:rPr>
              <a:t>Prayer - Ask for guidance</a:t>
            </a:r>
          </a:p>
          <a:p>
            <a:pPr marL="952500" marR="0" lvl="3" algn="l" defTabSz="412750" eaLnBrk="1" fontAlgn="auto" latinLnBrk="0" hangingPunct="1">
              <a:lnSpc>
                <a:spcPct val="130000"/>
              </a:lnSpc>
              <a:spcBef>
                <a:spcPts val="2950"/>
              </a:spcBef>
              <a:spcAft>
                <a:spcPts val="0"/>
              </a:spcAft>
              <a:buClrTx/>
              <a:buSzPct val="125000"/>
              <a:tabLst/>
              <a:defRPr>
                <a:solidFill>
                  <a:srgbClr val="58595B"/>
                </a:solidFill>
                <a:latin typeface="Acherus Grotesque Regular"/>
                <a:ea typeface="Acherus Grotesque Regular"/>
                <a:cs typeface="Acherus Grotesque Regular"/>
                <a:sym typeface="Acherus Grotesque Regular"/>
              </a:defRPr>
            </a:pPr>
            <a:r>
              <a:rPr kumimoji="0" lang="en-US" sz="2400" b="0" i="0" u="none" strike="noStrike" kern="0" cap="none" spc="0" normalizeH="0" baseline="0" noProof="0" dirty="0">
                <a:ln>
                  <a:noFill/>
                </a:ln>
                <a:effectLst/>
                <a:uLnTx/>
                <a:uFillTx/>
                <a:latin typeface="Raleway Medium" pitchFamily="2" charset="0"/>
                <a:sym typeface="Acherus Grotesque Regular"/>
              </a:rPr>
              <a:t>Scripture reading</a:t>
            </a:r>
          </a:p>
          <a:p>
            <a:pPr marL="952500" marR="0" lvl="3" algn="l" defTabSz="412750" eaLnBrk="1" fontAlgn="auto" latinLnBrk="0" hangingPunct="1">
              <a:lnSpc>
                <a:spcPct val="130000"/>
              </a:lnSpc>
              <a:spcBef>
                <a:spcPts val="2950"/>
              </a:spcBef>
              <a:spcAft>
                <a:spcPts val="0"/>
              </a:spcAft>
              <a:buClrTx/>
              <a:buSzPct val="125000"/>
              <a:tabLst/>
              <a:defRPr>
                <a:solidFill>
                  <a:srgbClr val="58595B"/>
                </a:solidFill>
                <a:latin typeface="Acherus Grotesque Regular"/>
                <a:ea typeface="Acherus Grotesque Regular"/>
                <a:cs typeface="Acherus Grotesque Regular"/>
                <a:sym typeface="Acherus Grotesque Regular"/>
              </a:defRPr>
            </a:pPr>
            <a:r>
              <a:rPr kumimoji="0" lang="en-US" sz="2400" b="0" i="0" u="none" strike="noStrike" kern="0" cap="none" spc="0" normalizeH="0" baseline="0" noProof="0" dirty="0">
                <a:ln>
                  <a:noFill/>
                </a:ln>
                <a:effectLst/>
                <a:uLnTx/>
                <a:uFillTx/>
                <a:latin typeface="Raleway Medium" pitchFamily="2" charset="0"/>
                <a:sym typeface="Acherus Grotesque Regular"/>
              </a:rPr>
              <a:t>Observation - What does the text say?</a:t>
            </a:r>
          </a:p>
          <a:p>
            <a:pPr marL="952500" marR="0" lvl="3" algn="l" defTabSz="412750" eaLnBrk="1" fontAlgn="auto" latinLnBrk="0" hangingPunct="1">
              <a:lnSpc>
                <a:spcPct val="130000"/>
              </a:lnSpc>
              <a:spcBef>
                <a:spcPts val="2950"/>
              </a:spcBef>
              <a:spcAft>
                <a:spcPts val="0"/>
              </a:spcAft>
              <a:buClrTx/>
              <a:buSzPct val="125000"/>
              <a:tabLst/>
              <a:defRPr>
                <a:solidFill>
                  <a:srgbClr val="58595B"/>
                </a:solidFill>
                <a:latin typeface="Acherus Grotesque Regular"/>
                <a:ea typeface="Acherus Grotesque Regular"/>
                <a:cs typeface="Acherus Grotesque Regular"/>
                <a:sym typeface="Acherus Grotesque Regular"/>
              </a:defRPr>
            </a:pPr>
            <a:r>
              <a:rPr kumimoji="0" lang="en-US" sz="2400" b="0" i="0" u="none" strike="noStrike" kern="0" cap="none" spc="0" normalizeH="0" baseline="0" noProof="0" dirty="0">
                <a:ln>
                  <a:noFill/>
                </a:ln>
                <a:effectLst/>
                <a:uLnTx/>
                <a:uFillTx/>
                <a:latin typeface="Raleway Medium" pitchFamily="2" charset="0"/>
                <a:sym typeface="Acherus Grotesque Regular"/>
              </a:rPr>
              <a:t>Interpretation - What does the text mean?</a:t>
            </a:r>
          </a:p>
          <a:p>
            <a:pPr marL="952500" marR="0" lvl="3" algn="l" defTabSz="412750" eaLnBrk="1" fontAlgn="auto" latinLnBrk="0" hangingPunct="1">
              <a:lnSpc>
                <a:spcPct val="130000"/>
              </a:lnSpc>
              <a:spcBef>
                <a:spcPts val="2950"/>
              </a:spcBef>
              <a:spcAft>
                <a:spcPts val="0"/>
              </a:spcAft>
              <a:buClrTx/>
              <a:buSzPct val="125000"/>
              <a:tabLst/>
              <a:defRPr>
                <a:solidFill>
                  <a:srgbClr val="58595B"/>
                </a:solidFill>
                <a:latin typeface="Acherus Grotesque Regular"/>
                <a:ea typeface="Acherus Grotesque Regular"/>
                <a:cs typeface="Acherus Grotesque Regular"/>
                <a:sym typeface="Acherus Grotesque Regular"/>
              </a:defRPr>
            </a:pPr>
            <a:r>
              <a:rPr kumimoji="0" lang="en-US" sz="2400" b="0" i="0" u="none" strike="noStrike" kern="0" cap="none" spc="0" normalizeH="0" baseline="0" noProof="0" dirty="0">
                <a:ln>
                  <a:noFill/>
                </a:ln>
                <a:effectLst/>
                <a:uLnTx/>
                <a:uFillTx/>
                <a:latin typeface="Raleway Medium" pitchFamily="2" charset="0"/>
                <a:sym typeface="Acherus Grotesque Regular"/>
              </a:rPr>
              <a:t>Application - How do I apply the text?</a:t>
            </a:r>
          </a:p>
        </p:txBody>
      </p:sp>
      <p:pic>
        <p:nvPicPr>
          <p:cNvPr id="10" name="Picture 9" descr="A picture containing clipart&#10;&#10;Description automatically generated">
            <a:extLst>
              <a:ext uri="{FF2B5EF4-FFF2-40B4-BE49-F238E27FC236}">
                <a16:creationId xmlns:a16="http://schemas.microsoft.com/office/drawing/2014/main" id="{1FF0B28E-5FD8-7373-20D7-15BB6047F3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06498" y="1895884"/>
            <a:ext cx="635000" cy="590550"/>
          </a:xfrm>
          <a:prstGeom prst="rect">
            <a:avLst/>
          </a:prstGeom>
        </p:spPr>
      </p:pic>
      <p:pic>
        <p:nvPicPr>
          <p:cNvPr id="11" name="Picture 10" descr="Icon&#10;&#10;Description automatically generated with low confidence">
            <a:extLst>
              <a:ext uri="{FF2B5EF4-FFF2-40B4-BE49-F238E27FC236}">
                <a16:creationId xmlns:a16="http://schemas.microsoft.com/office/drawing/2014/main" id="{BA6B16EC-5614-F483-8356-0EED38FF48A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48338" y="2737521"/>
            <a:ext cx="635000" cy="596900"/>
          </a:xfrm>
          <a:prstGeom prst="rect">
            <a:avLst/>
          </a:prstGeom>
        </p:spPr>
      </p:pic>
      <p:pic>
        <p:nvPicPr>
          <p:cNvPr id="12" name="Picture 11" descr="Shape, circle&#10;&#10;Description automatically generated">
            <a:extLst>
              <a:ext uri="{FF2B5EF4-FFF2-40B4-BE49-F238E27FC236}">
                <a16:creationId xmlns:a16="http://schemas.microsoft.com/office/drawing/2014/main" id="{EFA6A7DF-D7D5-1034-D359-8B08AE0934B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48338" y="3617213"/>
            <a:ext cx="635000" cy="609600"/>
          </a:xfrm>
          <a:prstGeom prst="rect">
            <a:avLst/>
          </a:prstGeom>
        </p:spPr>
      </p:pic>
      <p:pic>
        <p:nvPicPr>
          <p:cNvPr id="13" name="Picture 12" descr="Shape, icon, circle&#10;&#10;Description automatically generated">
            <a:extLst>
              <a:ext uri="{FF2B5EF4-FFF2-40B4-BE49-F238E27FC236}">
                <a16:creationId xmlns:a16="http://schemas.microsoft.com/office/drawing/2014/main" id="{74191495-F90C-3154-2357-4EB6E2CB58D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32110" y="4462771"/>
            <a:ext cx="635000" cy="628650"/>
          </a:xfrm>
          <a:prstGeom prst="rect">
            <a:avLst/>
          </a:prstGeom>
        </p:spPr>
      </p:pic>
      <p:pic>
        <p:nvPicPr>
          <p:cNvPr id="14" name="Picture 13" descr="A picture containing text, pool ball, sport, clipart&#10;&#10;Description automatically generated">
            <a:extLst>
              <a:ext uri="{FF2B5EF4-FFF2-40B4-BE49-F238E27FC236}">
                <a16:creationId xmlns:a16="http://schemas.microsoft.com/office/drawing/2014/main" id="{290610A7-5914-CBE3-BBAC-6C12911D749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68610" y="5282709"/>
            <a:ext cx="698500" cy="622300"/>
          </a:xfrm>
          <a:prstGeom prst="rect">
            <a:avLst/>
          </a:prstGeom>
        </p:spPr>
      </p:pic>
    </p:spTree>
    <p:extLst>
      <p:ext uri="{BB962C8B-B14F-4D97-AF65-F5344CB8AC3E}">
        <p14:creationId xmlns:p14="http://schemas.microsoft.com/office/powerpoint/2010/main" val="39901772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b="-8000"/>
          </a:stretch>
        </a:blipFill>
        <a:effectLst/>
      </p:bgPr>
    </p:bg>
    <p:spTree>
      <p:nvGrpSpPr>
        <p:cNvPr id="1" name=""/>
        <p:cNvGrpSpPr/>
        <p:nvPr/>
      </p:nvGrpSpPr>
      <p:grpSpPr>
        <a:xfrm>
          <a:off x="0" y="0"/>
          <a:ext cx="0" cy="0"/>
          <a:chOff x="0" y="0"/>
          <a:chExt cx="0" cy="0"/>
        </a:xfrm>
      </p:grpSpPr>
      <p:pic>
        <p:nvPicPr>
          <p:cNvPr id="7" name="Picture 6" descr="A logo with a black background&#10;&#10;Description automatically generated">
            <a:extLst>
              <a:ext uri="{FF2B5EF4-FFF2-40B4-BE49-F238E27FC236}">
                <a16:creationId xmlns:a16="http://schemas.microsoft.com/office/drawing/2014/main" id="{FD24DE42-0EAB-DF44-2B11-2449B387CE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51903" y="822955"/>
            <a:ext cx="1920244" cy="2606045"/>
          </a:xfrm>
          <a:prstGeom prst="rect">
            <a:avLst/>
          </a:prstGeom>
        </p:spPr>
      </p:pic>
      <p:sp>
        <p:nvSpPr>
          <p:cNvPr id="9" name="TextBox 8">
            <a:extLst>
              <a:ext uri="{FF2B5EF4-FFF2-40B4-BE49-F238E27FC236}">
                <a16:creationId xmlns:a16="http://schemas.microsoft.com/office/drawing/2014/main" id="{A019BE6F-AADD-4ABC-AA14-B22AF4ECC1F6}"/>
              </a:ext>
            </a:extLst>
          </p:cNvPr>
          <p:cNvSpPr txBox="1"/>
          <p:nvPr/>
        </p:nvSpPr>
        <p:spPr>
          <a:xfrm>
            <a:off x="2104292" y="3896272"/>
            <a:ext cx="7983416" cy="1754326"/>
          </a:xfrm>
          <a:prstGeom prst="rect">
            <a:avLst/>
          </a:prstGeom>
          <a:noFill/>
        </p:spPr>
        <p:txBody>
          <a:bodyPr wrap="square">
            <a:spAutoFit/>
          </a:bodyPr>
          <a:lstStyle/>
          <a:p>
            <a:pPr marL="0" indent="0" algn="ctr">
              <a:buNone/>
            </a:pPr>
            <a:r>
              <a:rPr lang="en-US" sz="3600" b="1" dirty="0">
                <a:solidFill>
                  <a:schemeClr val="bg1"/>
                </a:solidFill>
                <a:latin typeface="Aptos Black" panose="020B0004020202020204" pitchFamily="34" charset="0"/>
              </a:rPr>
              <a:t>Building Your Finances God’s Way</a:t>
            </a:r>
          </a:p>
          <a:p>
            <a:pPr marL="0" indent="0" algn="ctr">
              <a:buNone/>
            </a:pPr>
            <a:endParaRPr lang="en-US" sz="3600" b="1" dirty="0">
              <a:solidFill>
                <a:schemeClr val="bg1"/>
              </a:solidFill>
              <a:latin typeface="Aptos Black" panose="020B0004020202020204" pitchFamily="34" charset="0"/>
            </a:endParaRPr>
          </a:p>
          <a:p>
            <a:pPr marL="0" indent="0" algn="ctr">
              <a:buNone/>
            </a:pPr>
            <a:r>
              <a:rPr lang="en-US" sz="3600" dirty="0">
                <a:solidFill>
                  <a:schemeClr val="bg1"/>
                </a:solidFill>
                <a:latin typeface="Aptos Black" panose="020B0004020202020204" pitchFamily="34" charset="0"/>
              </a:rPr>
              <a:t>Features &amp; Demonstration</a:t>
            </a:r>
          </a:p>
        </p:txBody>
      </p:sp>
    </p:spTree>
    <p:extLst>
      <p:ext uri="{BB962C8B-B14F-4D97-AF65-F5344CB8AC3E}">
        <p14:creationId xmlns:p14="http://schemas.microsoft.com/office/powerpoint/2010/main" val="36967821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9545A0-06A2-A07E-9474-35691EA9A04C}"/>
            </a:ext>
          </a:extLst>
        </p:cNvPr>
        <p:cNvGrpSpPr/>
        <p:nvPr/>
      </p:nvGrpSpPr>
      <p:grpSpPr>
        <a:xfrm>
          <a:off x="0" y="0"/>
          <a:ext cx="0" cy="0"/>
          <a:chOff x="0" y="0"/>
          <a:chExt cx="0" cy="0"/>
        </a:xfrm>
      </p:grpSpPr>
      <p:sp>
        <p:nvSpPr>
          <p:cNvPr id="8" name="Round Same Side Corner Rectangle 7">
            <a:extLst>
              <a:ext uri="{FF2B5EF4-FFF2-40B4-BE49-F238E27FC236}">
                <a16:creationId xmlns:a16="http://schemas.microsoft.com/office/drawing/2014/main" id="{314DEF53-FED0-D46F-8CE7-617855745BCE}"/>
              </a:ext>
            </a:extLst>
          </p:cNvPr>
          <p:cNvSpPr/>
          <p:nvPr/>
        </p:nvSpPr>
        <p:spPr>
          <a:xfrm rot="10800000">
            <a:off x="1132110" y="-1"/>
            <a:ext cx="9927776" cy="1389525"/>
          </a:xfrm>
          <a:prstGeom prst="round2SameRect">
            <a:avLst/>
          </a:prstGeom>
          <a:solidFill>
            <a:srgbClr val="164C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3000" dirty="0">
              <a:latin typeface="Arial" panose="020B0604020202020204" pitchFamily="34" charset="0"/>
            </a:endParaRPr>
          </a:p>
        </p:txBody>
      </p:sp>
      <p:sp>
        <p:nvSpPr>
          <p:cNvPr id="2" name="Title 1">
            <a:extLst>
              <a:ext uri="{FF2B5EF4-FFF2-40B4-BE49-F238E27FC236}">
                <a16:creationId xmlns:a16="http://schemas.microsoft.com/office/drawing/2014/main" id="{DD75A793-74F6-79FB-061F-3C6A95FC2BE3}"/>
              </a:ext>
            </a:extLst>
          </p:cNvPr>
          <p:cNvSpPr>
            <a:spLocks noGrp="1"/>
          </p:cNvSpPr>
          <p:nvPr>
            <p:ph type="ctrTitle"/>
          </p:nvPr>
        </p:nvSpPr>
        <p:spPr>
          <a:xfrm>
            <a:off x="1249378" y="364671"/>
            <a:ext cx="9810508" cy="657015"/>
          </a:xfrm>
        </p:spPr>
        <p:txBody>
          <a:bodyPr>
            <a:noAutofit/>
          </a:bodyPr>
          <a:lstStyle/>
          <a:p>
            <a:r>
              <a:rPr lang="en-US" sz="2800" b="1" spc="300" dirty="0">
                <a:solidFill>
                  <a:schemeClr val="bg1"/>
                </a:solidFill>
                <a:latin typeface="Aptos Black" panose="020B0004020202020204" pitchFamily="34" charset="0"/>
                <a:cs typeface="Aharoni" panose="02010803020104030203" pitchFamily="2" charset="-79"/>
              </a:rPr>
              <a:t>Features of Financial Discipleship Study</a:t>
            </a:r>
            <a:endParaRPr lang="en-US" sz="2800" spc="300" dirty="0">
              <a:solidFill>
                <a:schemeClr val="bg1"/>
              </a:solidFill>
              <a:latin typeface="Aptos" panose="020B0004020202020204" pitchFamily="34" charset="0"/>
              <a:cs typeface="Aharoni" panose="02010803020104030203" pitchFamily="2" charset="-79"/>
            </a:endParaRPr>
          </a:p>
        </p:txBody>
      </p:sp>
      <p:sp>
        <p:nvSpPr>
          <p:cNvPr id="3" name="Bullet point 1…">
            <a:extLst>
              <a:ext uri="{FF2B5EF4-FFF2-40B4-BE49-F238E27FC236}">
                <a16:creationId xmlns:a16="http://schemas.microsoft.com/office/drawing/2014/main" id="{9DB30EAE-3E5E-7194-B8F9-2BB9DDFB0928}"/>
              </a:ext>
            </a:extLst>
          </p:cNvPr>
          <p:cNvSpPr txBox="1">
            <a:spLocks/>
          </p:cNvSpPr>
          <p:nvPr/>
        </p:nvSpPr>
        <p:spPr>
          <a:xfrm>
            <a:off x="1132110" y="1845129"/>
            <a:ext cx="9548705" cy="4648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Autofit/>
          </a:bodyPr>
          <a:lstStyle>
            <a:lvl1pPr marL="0" marR="0" indent="0" algn="ctr" defTabSz="309563" latinLnBrk="0">
              <a:lnSpc>
                <a:spcPct val="100000"/>
              </a:lnSpc>
              <a:spcBef>
                <a:spcPts val="2213"/>
              </a:spcBef>
              <a:spcAft>
                <a:spcPts val="0"/>
              </a:spcAft>
              <a:buClrTx/>
              <a:buSzPct val="125000"/>
              <a:buFontTx/>
              <a:buNone/>
              <a:tabLst/>
              <a:defRPr sz="2400" b="0" i="0" u="none" strike="noStrike" cap="none" spc="0" baseline="0">
                <a:solidFill>
                  <a:srgbClr val="000000"/>
                </a:solidFill>
                <a:uFillTx/>
                <a:latin typeface="Helvetica Neue"/>
                <a:ea typeface="Helvetica Neue"/>
                <a:cs typeface="Helvetica Neue"/>
                <a:sym typeface="Helvetica Neue"/>
              </a:defRPr>
            </a:lvl1pPr>
            <a:lvl2pPr marL="457200" marR="0" indent="0" algn="ctr" defTabSz="309563" latinLnBrk="0">
              <a:lnSpc>
                <a:spcPct val="100000"/>
              </a:lnSpc>
              <a:spcBef>
                <a:spcPts val="2213"/>
              </a:spcBef>
              <a:spcAft>
                <a:spcPts val="0"/>
              </a:spcAft>
              <a:buClrTx/>
              <a:buSzPct val="125000"/>
              <a:buFontTx/>
              <a:buNone/>
              <a:tabLst/>
              <a:defRPr sz="2000" b="0" i="0" u="none" strike="noStrike" cap="none" spc="0" baseline="0">
                <a:solidFill>
                  <a:srgbClr val="000000"/>
                </a:solidFill>
                <a:uFillTx/>
                <a:latin typeface="Helvetica Neue"/>
                <a:ea typeface="Helvetica Neue"/>
                <a:cs typeface="Helvetica Neue"/>
                <a:sym typeface="Helvetica Neue"/>
              </a:defRPr>
            </a:lvl2pPr>
            <a:lvl3pPr marL="914400" marR="0" indent="0" algn="ctr" defTabSz="309563" latinLnBrk="0">
              <a:lnSpc>
                <a:spcPct val="100000"/>
              </a:lnSpc>
              <a:spcBef>
                <a:spcPts val="2213"/>
              </a:spcBef>
              <a:spcAft>
                <a:spcPts val="0"/>
              </a:spcAft>
              <a:buClrTx/>
              <a:buSzPct val="125000"/>
              <a:buFontTx/>
              <a:buNone/>
              <a:tabLst/>
              <a:defRPr sz="1800" b="0" i="0" u="none" strike="noStrike" cap="none" spc="0" baseline="0">
                <a:solidFill>
                  <a:srgbClr val="000000"/>
                </a:solidFill>
                <a:uFillTx/>
                <a:latin typeface="Helvetica Neue"/>
                <a:ea typeface="Helvetica Neue"/>
                <a:cs typeface="Helvetica Neue"/>
                <a:sym typeface="Helvetica Neue"/>
              </a:defRPr>
            </a:lvl3pPr>
            <a:lvl4pPr marL="13716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4pPr>
            <a:lvl5pPr marL="18288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5pPr>
            <a:lvl6pPr marL="22860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6pPr>
            <a:lvl7pPr marL="27432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7pPr>
            <a:lvl8pPr marL="32004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8pPr>
            <a:lvl9pPr marL="36576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9pPr>
          </a:lstStyle>
          <a:p>
            <a:pPr marL="342900" marR="0" lvl="0" indent="-342900" algn="l" defTabSz="309563" eaLnBrk="1" fontAlgn="auto" latinLnBrk="0" hangingPunct="1">
              <a:lnSpc>
                <a:spcPct val="100000"/>
              </a:lnSpc>
              <a:spcBef>
                <a:spcPts val="2213"/>
              </a:spcBef>
              <a:spcAft>
                <a:spcPts val="0"/>
              </a:spcAft>
              <a:buClrTx/>
              <a:buSzPct val="125000"/>
              <a:buFont typeface="Arial" panose="020B0604020202020204" pitchFamily="34" charset="0"/>
              <a:buChar char="•"/>
              <a:tabLst/>
              <a:defRPr/>
            </a:pPr>
            <a:endParaRPr kumimoji="0" lang="en-US" b="0" i="0" u="none" strike="noStrike" kern="0" cap="none" spc="0" normalizeH="0" baseline="0" noProof="0" dirty="0">
              <a:ln>
                <a:noFill/>
              </a:ln>
              <a:solidFill>
                <a:srgbClr val="58595B"/>
              </a:solidFill>
              <a:effectLst/>
              <a:uLnTx/>
              <a:uFillTx/>
              <a:latin typeface="Raleway Medium" pitchFamily="2" charset="0"/>
              <a:sym typeface="Helvetica Neue"/>
            </a:endParaRPr>
          </a:p>
        </p:txBody>
      </p:sp>
      <p:sp>
        <p:nvSpPr>
          <p:cNvPr id="5" name="Bullet point 1…">
            <a:extLst>
              <a:ext uri="{FF2B5EF4-FFF2-40B4-BE49-F238E27FC236}">
                <a16:creationId xmlns:a16="http://schemas.microsoft.com/office/drawing/2014/main" id="{C8136274-0403-969B-1300-440EB2B69FF0}"/>
              </a:ext>
            </a:extLst>
          </p:cNvPr>
          <p:cNvSpPr txBox="1">
            <a:spLocks/>
          </p:cNvSpPr>
          <p:nvPr/>
        </p:nvSpPr>
        <p:spPr>
          <a:xfrm>
            <a:off x="1132109" y="1754198"/>
            <a:ext cx="6528324" cy="415625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5400" tIns="25400" rIns="25400" bIns="25400" anchor="ctr">
            <a:noAutofit/>
          </a:bodyPr>
          <a:lstStyle>
            <a:lvl1pPr marL="0" marR="0" indent="0" algn="ctr" defTabSz="309563" latinLnBrk="0">
              <a:lnSpc>
                <a:spcPct val="100000"/>
              </a:lnSpc>
              <a:spcBef>
                <a:spcPts val="2213"/>
              </a:spcBef>
              <a:spcAft>
                <a:spcPts val="0"/>
              </a:spcAft>
              <a:buClrTx/>
              <a:buSzPct val="125000"/>
              <a:buFontTx/>
              <a:buNone/>
              <a:tabLst/>
              <a:defRPr sz="2400" b="0" i="0" u="none" strike="noStrike" cap="none" spc="0" baseline="0">
                <a:solidFill>
                  <a:srgbClr val="000000"/>
                </a:solidFill>
                <a:uFillTx/>
                <a:latin typeface="Helvetica Neue"/>
                <a:ea typeface="Helvetica Neue"/>
                <a:cs typeface="Helvetica Neue"/>
                <a:sym typeface="Helvetica Neue"/>
              </a:defRPr>
            </a:lvl1pPr>
            <a:lvl2pPr marL="457200" marR="0" indent="0" algn="ctr" defTabSz="309563" latinLnBrk="0">
              <a:lnSpc>
                <a:spcPct val="100000"/>
              </a:lnSpc>
              <a:spcBef>
                <a:spcPts val="2213"/>
              </a:spcBef>
              <a:spcAft>
                <a:spcPts val="0"/>
              </a:spcAft>
              <a:buClrTx/>
              <a:buSzPct val="125000"/>
              <a:buFontTx/>
              <a:buNone/>
              <a:tabLst/>
              <a:defRPr sz="2000" b="0" i="0" u="none" strike="noStrike" cap="none" spc="0" baseline="0">
                <a:solidFill>
                  <a:srgbClr val="000000"/>
                </a:solidFill>
                <a:uFillTx/>
                <a:latin typeface="Helvetica Neue"/>
                <a:ea typeface="Helvetica Neue"/>
                <a:cs typeface="Helvetica Neue"/>
                <a:sym typeface="Helvetica Neue"/>
              </a:defRPr>
            </a:lvl2pPr>
            <a:lvl3pPr marL="914400" marR="0" indent="0" algn="ctr" defTabSz="309563" latinLnBrk="0">
              <a:lnSpc>
                <a:spcPct val="100000"/>
              </a:lnSpc>
              <a:spcBef>
                <a:spcPts val="2213"/>
              </a:spcBef>
              <a:spcAft>
                <a:spcPts val="0"/>
              </a:spcAft>
              <a:buClrTx/>
              <a:buSzPct val="125000"/>
              <a:buFontTx/>
              <a:buNone/>
              <a:tabLst/>
              <a:defRPr sz="1800" b="0" i="0" u="none" strike="noStrike" cap="none" spc="0" baseline="0">
                <a:solidFill>
                  <a:srgbClr val="000000"/>
                </a:solidFill>
                <a:uFillTx/>
                <a:latin typeface="Helvetica Neue"/>
                <a:ea typeface="Helvetica Neue"/>
                <a:cs typeface="Helvetica Neue"/>
                <a:sym typeface="Helvetica Neue"/>
              </a:defRPr>
            </a:lvl3pPr>
            <a:lvl4pPr marL="13716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4pPr>
            <a:lvl5pPr marL="18288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5pPr>
            <a:lvl6pPr marL="22860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6pPr>
            <a:lvl7pPr marL="27432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7pPr>
            <a:lvl8pPr marL="32004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8pPr>
            <a:lvl9pPr marL="36576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9pPr>
          </a:lstStyle>
          <a:p>
            <a:pPr algn="l">
              <a:lnSpc>
                <a:spcPts val="4000"/>
              </a:lnSpc>
              <a:defRPr>
                <a:solidFill>
                  <a:srgbClr val="58595B"/>
                </a:solidFill>
                <a:latin typeface="Acherus Grotesque Regular"/>
                <a:ea typeface="Acherus Grotesque Regular"/>
                <a:cs typeface="Acherus Grotesque Regular"/>
                <a:sym typeface="Acherus Grotesque Regular"/>
              </a:defRPr>
            </a:pPr>
            <a:endParaRPr lang="en-US" sz="3000" kern="0" dirty="0">
              <a:solidFill>
                <a:schemeClr val="tx1"/>
              </a:solidFill>
              <a:latin typeface="Raleway Medium" pitchFamily="2" charset="0"/>
              <a:ea typeface="Acherus Grotesque Regular"/>
              <a:cs typeface="Acherus Grotesque Regular"/>
              <a:sym typeface="Acherus Grotesque Regular"/>
            </a:endParaRPr>
          </a:p>
          <a:p>
            <a:pPr marL="457200" indent="-457200" algn="l">
              <a:lnSpc>
                <a:spcPts val="4000"/>
              </a:lnSpc>
              <a:buFont typeface="Arial" panose="020B0604020202020204" pitchFamily="34" charset="0"/>
              <a:buChar char="•"/>
              <a:defRPr>
                <a:solidFill>
                  <a:srgbClr val="58595B"/>
                </a:solidFill>
                <a:latin typeface="Acherus Grotesque Regular"/>
                <a:ea typeface="Acherus Grotesque Regular"/>
                <a:cs typeface="Acherus Grotesque Regular"/>
                <a:sym typeface="Acherus Grotesque Regular"/>
              </a:defRPr>
            </a:pPr>
            <a:r>
              <a:rPr lang="en-US" sz="3000" kern="0" dirty="0">
                <a:solidFill>
                  <a:schemeClr val="tx1"/>
                </a:solidFill>
                <a:latin typeface="Raleway Medium" pitchFamily="2" charset="0"/>
                <a:ea typeface="Acherus Grotesque Regular"/>
                <a:cs typeface="Acherus Grotesque Regular"/>
                <a:sym typeface="Acherus Grotesque Regular"/>
              </a:rPr>
              <a:t>Daily homework may take 30 minutes +/- to complete </a:t>
            </a:r>
          </a:p>
          <a:p>
            <a:pPr marL="457200" indent="-457200" algn="l">
              <a:lnSpc>
                <a:spcPts val="4000"/>
              </a:lnSpc>
              <a:buFont typeface="Arial" panose="020B0604020202020204" pitchFamily="34" charset="0"/>
              <a:buChar char="•"/>
              <a:defRPr>
                <a:solidFill>
                  <a:srgbClr val="58595B"/>
                </a:solidFill>
                <a:latin typeface="Acherus Grotesque Regular"/>
                <a:ea typeface="Acherus Grotesque Regular"/>
                <a:cs typeface="Acherus Grotesque Regular"/>
                <a:sym typeface="Acherus Grotesque Regular"/>
              </a:defRPr>
            </a:pPr>
            <a:r>
              <a:rPr lang="en-US" sz="3000" kern="0" dirty="0">
                <a:solidFill>
                  <a:schemeClr val="tx1"/>
                </a:solidFill>
                <a:latin typeface="Raleway Medium" pitchFamily="2" charset="0"/>
                <a:ea typeface="Acherus Grotesque Regular"/>
                <a:cs typeface="Acherus Grotesque Regular"/>
                <a:sym typeface="Acherus Grotesque Regular"/>
              </a:rPr>
              <a:t>Consider using the homework as a daily devotional opportunity</a:t>
            </a:r>
          </a:p>
          <a:p>
            <a:pPr algn="l">
              <a:defRPr>
                <a:solidFill>
                  <a:srgbClr val="58595B"/>
                </a:solidFill>
                <a:latin typeface="Acherus Grotesque Regular"/>
                <a:ea typeface="Acherus Grotesque Regular"/>
                <a:cs typeface="Acherus Grotesque Regular"/>
                <a:sym typeface="Acherus Grotesque Regular"/>
              </a:defRPr>
            </a:pPr>
            <a:endParaRPr lang="en-US" sz="3000" kern="0" dirty="0">
              <a:solidFill>
                <a:schemeClr val="tx1"/>
              </a:solidFill>
              <a:latin typeface="Raleway" pitchFamily="2" charset="77"/>
              <a:ea typeface="Acherus Grotesque Regular"/>
              <a:cs typeface="Acherus Grotesque Regular"/>
              <a:sym typeface="Acherus Grotesque Regular"/>
            </a:endParaRPr>
          </a:p>
          <a:p>
            <a:pPr>
              <a:defRPr>
                <a:solidFill>
                  <a:srgbClr val="58595B"/>
                </a:solidFill>
                <a:latin typeface="Acherus Grotesque Regular"/>
                <a:ea typeface="Acherus Grotesque Regular"/>
                <a:cs typeface="Acherus Grotesque Regular"/>
                <a:sym typeface="Acherus Grotesque Regular"/>
              </a:defRPr>
            </a:pPr>
            <a:endParaRPr lang="en-US" sz="3000" kern="0" dirty="0">
              <a:solidFill>
                <a:schemeClr val="tx1"/>
              </a:solidFill>
              <a:latin typeface="Raleway" pitchFamily="2" charset="77"/>
              <a:ea typeface="Acherus Grotesque Regular"/>
              <a:cs typeface="Acherus Grotesque Regular"/>
              <a:sym typeface="Acherus Grotesque Regular"/>
            </a:endParaRPr>
          </a:p>
        </p:txBody>
      </p:sp>
      <p:pic>
        <p:nvPicPr>
          <p:cNvPr id="6" name="Picture 5" descr="Icon&#10;&#10;Description automatically generated">
            <a:extLst>
              <a:ext uri="{FF2B5EF4-FFF2-40B4-BE49-F238E27FC236}">
                <a16:creationId xmlns:a16="http://schemas.microsoft.com/office/drawing/2014/main" id="{91B84CF6-59B8-4ACC-D7C9-96FA21966E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58017" y="2516937"/>
            <a:ext cx="3464831" cy="2630773"/>
          </a:xfrm>
          <a:prstGeom prst="rect">
            <a:avLst/>
          </a:prstGeom>
        </p:spPr>
      </p:pic>
    </p:spTree>
    <p:extLst>
      <p:ext uri="{BB962C8B-B14F-4D97-AF65-F5344CB8AC3E}">
        <p14:creationId xmlns:p14="http://schemas.microsoft.com/office/powerpoint/2010/main" val="42716865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9545A0-06A2-A07E-9474-35691EA9A04C}"/>
            </a:ext>
          </a:extLst>
        </p:cNvPr>
        <p:cNvGrpSpPr/>
        <p:nvPr/>
      </p:nvGrpSpPr>
      <p:grpSpPr>
        <a:xfrm>
          <a:off x="0" y="0"/>
          <a:ext cx="0" cy="0"/>
          <a:chOff x="0" y="0"/>
          <a:chExt cx="0" cy="0"/>
        </a:xfrm>
      </p:grpSpPr>
      <p:sp>
        <p:nvSpPr>
          <p:cNvPr id="8" name="Round Same Side Corner Rectangle 7">
            <a:extLst>
              <a:ext uri="{FF2B5EF4-FFF2-40B4-BE49-F238E27FC236}">
                <a16:creationId xmlns:a16="http://schemas.microsoft.com/office/drawing/2014/main" id="{314DEF53-FED0-D46F-8CE7-617855745BCE}"/>
              </a:ext>
            </a:extLst>
          </p:cNvPr>
          <p:cNvSpPr/>
          <p:nvPr/>
        </p:nvSpPr>
        <p:spPr>
          <a:xfrm rot="10800000">
            <a:off x="1132110" y="-1"/>
            <a:ext cx="9927776" cy="1389525"/>
          </a:xfrm>
          <a:prstGeom prst="round2SameRect">
            <a:avLst/>
          </a:prstGeom>
          <a:solidFill>
            <a:srgbClr val="164C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3000" dirty="0">
              <a:latin typeface="Arial" panose="020B0604020202020204" pitchFamily="34" charset="0"/>
            </a:endParaRPr>
          </a:p>
        </p:txBody>
      </p:sp>
      <p:sp>
        <p:nvSpPr>
          <p:cNvPr id="2" name="Title 1">
            <a:extLst>
              <a:ext uri="{FF2B5EF4-FFF2-40B4-BE49-F238E27FC236}">
                <a16:creationId xmlns:a16="http://schemas.microsoft.com/office/drawing/2014/main" id="{DD75A793-74F6-79FB-061F-3C6A95FC2BE3}"/>
              </a:ext>
            </a:extLst>
          </p:cNvPr>
          <p:cNvSpPr>
            <a:spLocks noGrp="1"/>
          </p:cNvSpPr>
          <p:nvPr>
            <p:ph type="ctrTitle"/>
          </p:nvPr>
        </p:nvSpPr>
        <p:spPr>
          <a:xfrm>
            <a:off x="1523998" y="364671"/>
            <a:ext cx="9144000" cy="657015"/>
          </a:xfrm>
        </p:spPr>
        <p:txBody>
          <a:bodyPr>
            <a:noAutofit/>
          </a:bodyPr>
          <a:lstStyle/>
          <a:p>
            <a:r>
              <a:rPr lang="en-US" sz="3200" b="1" spc="300" dirty="0">
                <a:solidFill>
                  <a:schemeClr val="bg1"/>
                </a:solidFill>
                <a:latin typeface="Aptos Black" panose="020B0004020202020204" pitchFamily="34" charset="0"/>
                <a:cs typeface="Aharoni" panose="02010803020104030203" pitchFamily="2" charset="-79"/>
              </a:rPr>
              <a:t>Set Your House In Order Study Format</a:t>
            </a:r>
            <a:endParaRPr lang="en-US" sz="3200" spc="300" dirty="0">
              <a:solidFill>
                <a:schemeClr val="bg1"/>
              </a:solidFill>
              <a:latin typeface="Aptos" panose="020B0004020202020204" pitchFamily="34" charset="0"/>
              <a:cs typeface="Aharoni" panose="02010803020104030203" pitchFamily="2" charset="-79"/>
            </a:endParaRPr>
          </a:p>
        </p:txBody>
      </p:sp>
      <p:sp>
        <p:nvSpPr>
          <p:cNvPr id="3" name="Bullet point 1…">
            <a:extLst>
              <a:ext uri="{FF2B5EF4-FFF2-40B4-BE49-F238E27FC236}">
                <a16:creationId xmlns:a16="http://schemas.microsoft.com/office/drawing/2014/main" id="{9DB30EAE-3E5E-7194-B8F9-2BB9DDFB0928}"/>
              </a:ext>
            </a:extLst>
          </p:cNvPr>
          <p:cNvSpPr txBox="1">
            <a:spLocks/>
          </p:cNvSpPr>
          <p:nvPr/>
        </p:nvSpPr>
        <p:spPr>
          <a:xfrm>
            <a:off x="2150057" y="1882468"/>
            <a:ext cx="9548705" cy="46482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lvl1pPr marL="0" marR="0" indent="0" algn="ctr" defTabSz="309563" latinLnBrk="0">
              <a:lnSpc>
                <a:spcPct val="100000"/>
              </a:lnSpc>
              <a:spcBef>
                <a:spcPts val="2213"/>
              </a:spcBef>
              <a:spcAft>
                <a:spcPts val="0"/>
              </a:spcAft>
              <a:buClrTx/>
              <a:buSzPct val="125000"/>
              <a:buFontTx/>
              <a:buNone/>
              <a:tabLst/>
              <a:defRPr sz="2400" b="0" i="0" u="none" strike="noStrike" cap="none" spc="0" baseline="0">
                <a:solidFill>
                  <a:srgbClr val="000000"/>
                </a:solidFill>
                <a:uFillTx/>
                <a:latin typeface="Helvetica Neue"/>
                <a:ea typeface="Helvetica Neue"/>
                <a:cs typeface="Helvetica Neue"/>
                <a:sym typeface="Helvetica Neue"/>
              </a:defRPr>
            </a:lvl1pPr>
            <a:lvl2pPr marL="457200" marR="0" indent="0" algn="ctr" defTabSz="309563" latinLnBrk="0">
              <a:lnSpc>
                <a:spcPct val="100000"/>
              </a:lnSpc>
              <a:spcBef>
                <a:spcPts val="2213"/>
              </a:spcBef>
              <a:spcAft>
                <a:spcPts val="0"/>
              </a:spcAft>
              <a:buClrTx/>
              <a:buSzPct val="125000"/>
              <a:buFontTx/>
              <a:buNone/>
              <a:tabLst/>
              <a:defRPr sz="2000" b="0" i="0" u="none" strike="noStrike" cap="none" spc="0" baseline="0">
                <a:solidFill>
                  <a:srgbClr val="000000"/>
                </a:solidFill>
                <a:uFillTx/>
                <a:latin typeface="Helvetica Neue"/>
                <a:ea typeface="Helvetica Neue"/>
                <a:cs typeface="Helvetica Neue"/>
                <a:sym typeface="Helvetica Neue"/>
              </a:defRPr>
            </a:lvl2pPr>
            <a:lvl3pPr marL="914400" marR="0" indent="0" algn="ctr" defTabSz="309563" latinLnBrk="0">
              <a:lnSpc>
                <a:spcPct val="100000"/>
              </a:lnSpc>
              <a:spcBef>
                <a:spcPts val="2213"/>
              </a:spcBef>
              <a:spcAft>
                <a:spcPts val="0"/>
              </a:spcAft>
              <a:buClrTx/>
              <a:buSzPct val="125000"/>
              <a:buFontTx/>
              <a:buNone/>
              <a:tabLst/>
              <a:defRPr sz="1800" b="0" i="0" u="none" strike="noStrike" cap="none" spc="0" baseline="0">
                <a:solidFill>
                  <a:srgbClr val="000000"/>
                </a:solidFill>
                <a:uFillTx/>
                <a:latin typeface="Helvetica Neue"/>
                <a:ea typeface="Helvetica Neue"/>
                <a:cs typeface="Helvetica Neue"/>
                <a:sym typeface="Helvetica Neue"/>
              </a:defRPr>
            </a:lvl3pPr>
            <a:lvl4pPr marL="13716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4pPr>
            <a:lvl5pPr marL="18288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5pPr>
            <a:lvl6pPr marL="22860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6pPr>
            <a:lvl7pPr marL="27432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7pPr>
            <a:lvl8pPr marL="32004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8pPr>
            <a:lvl9pPr marL="36576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9pPr>
          </a:lstStyle>
          <a:p>
            <a:pPr marL="457200" indent="-457200" algn="l" defTabSz="914400" rtl="0">
              <a:spcBef>
                <a:spcPts val="750"/>
              </a:spcBef>
              <a:buSzTx/>
              <a:buFont typeface="Arial" panose="020B0604020202020204" pitchFamily="34" charset="0"/>
              <a:buChar char="•"/>
              <a:defRPr/>
            </a:pPr>
            <a:endParaRPr lang="en-US" sz="3200" kern="1200" dirty="0">
              <a:latin typeface="Raleway Medium" pitchFamily="2" charset="77"/>
              <a:cs typeface="Arial" panose="020B0604020202020204" pitchFamily="34" charset="0"/>
            </a:endParaRPr>
          </a:p>
        </p:txBody>
      </p:sp>
      <p:pic>
        <p:nvPicPr>
          <p:cNvPr id="6" name="Picture 5">
            <a:extLst>
              <a:ext uri="{FF2B5EF4-FFF2-40B4-BE49-F238E27FC236}">
                <a16:creationId xmlns:a16="http://schemas.microsoft.com/office/drawing/2014/main" id="{91FECE8C-31FD-B9F8-354D-E64510C237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8093" y="1667415"/>
            <a:ext cx="4044925" cy="4821765"/>
          </a:xfrm>
          <a:prstGeom prst="rect">
            <a:avLst/>
          </a:prstGeom>
          <a:noFill/>
          <a:extLst>
            <a:ext uri="{909E8E84-426E-40DD-AFC4-6F175D3DCCD1}">
              <a14:hiddenFill xmlns:a14="http://schemas.microsoft.com/office/drawing/2010/main">
                <a:solidFill>
                  <a:srgbClr val="FFFFFF"/>
                </a:solidFill>
              </a14:hiddenFill>
            </a:ext>
          </a:extLst>
        </p:spPr>
      </p:pic>
      <p:sp>
        <p:nvSpPr>
          <p:cNvPr id="7" name="Bullet point 1…">
            <a:extLst>
              <a:ext uri="{FF2B5EF4-FFF2-40B4-BE49-F238E27FC236}">
                <a16:creationId xmlns:a16="http://schemas.microsoft.com/office/drawing/2014/main" id="{B522B0C2-D388-FEB2-B6B1-177EF140FA7B}"/>
              </a:ext>
            </a:extLst>
          </p:cNvPr>
          <p:cNvSpPr txBox="1">
            <a:spLocks/>
          </p:cNvSpPr>
          <p:nvPr/>
        </p:nvSpPr>
        <p:spPr>
          <a:xfrm>
            <a:off x="4148895" y="2034573"/>
            <a:ext cx="6760113" cy="408744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lvl1pPr marL="0" marR="0" indent="0" algn="ctr" defTabSz="309563" latinLnBrk="0">
              <a:lnSpc>
                <a:spcPct val="100000"/>
              </a:lnSpc>
              <a:spcBef>
                <a:spcPts val="2213"/>
              </a:spcBef>
              <a:spcAft>
                <a:spcPts val="0"/>
              </a:spcAft>
              <a:buClrTx/>
              <a:buSzPct val="125000"/>
              <a:buFontTx/>
              <a:buNone/>
              <a:tabLst/>
              <a:defRPr sz="2400" b="0" i="0" u="none" strike="noStrike" cap="none" spc="0" baseline="0">
                <a:solidFill>
                  <a:srgbClr val="000000"/>
                </a:solidFill>
                <a:uFillTx/>
                <a:latin typeface="Helvetica Neue"/>
                <a:ea typeface="Helvetica Neue"/>
                <a:cs typeface="Helvetica Neue"/>
                <a:sym typeface="Helvetica Neue"/>
              </a:defRPr>
            </a:lvl1pPr>
            <a:lvl2pPr marL="457200" marR="0" indent="0" algn="ctr" defTabSz="309563" latinLnBrk="0">
              <a:lnSpc>
                <a:spcPct val="100000"/>
              </a:lnSpc>
              <a:spcBef>
                <a:spcPts val="2213"/>
              </a:spcBef>
              <a:spcAft>
                <a:spcPts val="0"/>
              </a:spcAft>
              <a:buClrTx/>
              <a:buSzPct val="125000"/>
              <a:buFontTx/>
              <a:buNone/>
              <a:tabLst/>
              <a:defRPr sz="2000" b="0" i="0" u="none" strike="noStrike" cap="none" spc="0" baseline="0">
                <a:solidFill>
                  <a:srgbClr val="000000"/>
                </a:solidFill>
                <a:uFillTx/>
                <a:latin typeface="Helvetica Neue"/>
                <a:ea typeface="Helvetica Neue"/>
                <a:cs typeface="Helvetica Neue"/>
                <a:sym typeface="Helvetica Neue"/>
              </a:defRPr>
            </a:lvl2pPr>
            <a:lvl3pPr marL="914400" marR="0" indent="0" algn="ctr" defTabSz="309563" latinLnBrk="0">
              <a:lnSpc>
                <a:spcPct val="100000"/>
              </a:lnSpc>
              <a:spcBef>
                <a:spcPts val="2213"/>
              </a:spcBef>
              <a:spcAft>
                <a:spcPts val="0"/>
              </a:spcAft>
              <a:buClrTx/>
              <a:buSzPct val="125000"/>
              <a:buFontTx/>
              <a:buNone/>
              <a:tabLst/>
              <a:defRPr sz="1800" b="0" i="0" u="none" strike="noStrike" cap="none" spc="0" baseline="0">
                <a:solidFill>
                  <a:srgbClr val="000000"/>
                </a:solidFill>
                <a:uFillTx/>
                <a:latin typeface="Helvetica Neue"/>
                <a:ea typeface="Helvetica Neue"/>
                <a:cs typeface="Helvetica Neue"/>
                <a:sym typeface="Helvetica Neue"/>
              </a:defRPr>
            </a:lvl3pPr>
            <a:lvl4pPr marL="13716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4pPr>
            <a:lvl5pPr marL="18288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5pPr>
            <a:lvl6pPr marL="22860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6pPr>
            <a:lvl7pPr marL="27432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7pPr>
            <a:lvl8pPr marL="32004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8pPr>
            <a:lvl9pPr marL="36576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9pPr>
          </a:lstStyle>
          <a:p>
            <a:pPr algn="l">
              <a:lnSpc>
                <a:spcPct val="80000"/>
              </a:lnSpc>
              <a:spcBef>
                <a:spcPts val="5000"/>
              </a:spcBef>
              <a:defRPr>
                <a:solidFill>
                  <a:srgbClr val="58595B"/>
                </a:solidFill>
                <a:latin typeface="Acherus Grotesque Regular"/>
                <a:ea typeface="Acherus Grotesque Regular"/>
                <a:cs typeface="Acherus Grotesque Regular"/>
                <a:sym typeface="Acherus Grotesque Regular"/>
              </a:defRPr>
            </a:pPr>
            <a:r>
              <a:rPr lang="en-US" kern="0" dirty="0">
                <a:solidFill>
                  <a:schemeClr val="tx1"/>
                </a:solidFill>
                <a:latin typeface="Raleway" pitchFamily="2" charset="77"/>
                <a:ea typeface="Acherus Grotesque Regular"/>
                <a:cs typeface="Acherus Grotesque Regular"/>
                <a:sym typeface="Acherus Grotesque Regular"/>
              </a:rPr>
              <a:t>Six Chapters- each chapter has six days</a:t>
            </a:r>
          </a:p>
          <a:p>
            <a:pPr marL="800100" lvl="1" indent="-342900" algn="l">
              <a:lnSpc>
                <a:spcPct val="80000"/>
              </a:lnSpc>
              <a:spcBef>
                <a:spcPts val="5000"/>
              </a:spcBef>
              <a:buFont typeface="Arial" panose="020B0604020202020204" pitchFamily="34" charset="0"/>
              <a:buChar char="•"/>
              <a:defRPr>
                <a:solidFill>
                  <a:srgbClr val="58595B"/>
                </a:solidFill>
                <a:latin typeface="Acherus Grotesque Regular"/>
                <a:ea typeface="Acherus Grotesque Regular"/>
                <a:cs typeface="Acherus Grotesque Regular"/>
                <a:sym typeface="Acherus Grotesque Regular"/>
              </a:defRPr>
            </a:pPr>
            <a:r>
              <a:rPr lang="en-US" kern="0" dirty="0">
                <a:solidFill>
                  <a:schemeClr val="tx1"/>
                </a:solidFill>
                <a:latin typeface="Raleway" pitchFamily="2" charset="77"/>
                <a:ea typeface="Acherus Grotesque Regular"/>
                <a:cs typeface="Acherus Grotesque Regular"/>
                <a:sym typeface="Acherus Grotesque Regular"/>
              </a:rPr>
              <a:t>Days 1-5 are Inductive Bible Study</a:t>
            </a:r>
          </a:p>
          <a:p>
            <a:pPr marL="800100" lvl="1" indent="-342900" algn="l">
              <a:lnSpc>
                <a:spcPct val="80000"/>
              </a:lnSpc>
              <a:spcBef>
                <a:spcPts val="5000"/>
              </a:spcBef>
              <a:buFont typeface="Arial" panose="020B0604020202020204" pitchFamily="34" charset="0"/>
              <a:buChar char="•"/>
              <a:defRPr>
                <a:solidFill>
                  <a:srgbClr val="58595B"/>
                </a:solidFill>
                <a:latin typeface="Acherus Grotesque Regular"/>
                <a:ea typeface="Acherus Grotesque Regular"/>
                <a:cs typeface="Acherus Grotesque Regular"/>
                <a:sym typeface="Acherus Grotesque Regular"/>
              </a:defRPr>
            </a:pPr>
            <a:r>
              <a:rPr lang="en-US" kern="0" dirty="0">
                <a:solidFill>
                  <a:schemeClr val="tx1"/>
                </a:solidFill>
                <a:latin typeface="Raleway" pitchFamily="2" charset="77"/>
                <a:ea typeface="Acherus Grotesque Regular"/>
                <a:cs typeface="Acherus Grotesque Regular"/>
                <a:sym typeface="Acherus Grotesque Regular"/>
              </a:rPr>
              <a:t>Day 6 Video &amp; Notes</a:t>
            </a:r>
          </a:p>
        </p:txBody>
      </p:sp>
    </p:spTree>
    <p:extLst>
      <p:ext uri="{BB962C8B-B14F-4D97-AF65-F5344CB8AC3E}">
        <p14:creationId xmlns:p14="http://schemas.microsoft.com/office/powerpoint/2010/main" val="30052991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9545A0-06A2-A07E-9474-35691EA9A04C}"/>
            </a:ext>
          </a:extLst>
        </p:cNvPr>
        <p:cNvGrpSpPr/>
        <p:nvPr/>
      </p:nvGrpSpPr>
      <p:grpSpPr>
        <a:xfrm>
          <a:off x="0" y="0"/>
          <a:ext cx="0" cy="0"/>
          <a:chOff x="0" y="0"/>
          <a:chExt cx="0" cy="0"/>
        </a:xfrm>
      </p:grpSpPr>
      <p:sp>
        <p:nvSpPr>
          <p:cNvPr id="8" name="Round Same Side Corner Rectangle 7">
            <a:extLst>
              <a:ext uri="{FF2B5EF4-FFF2-40B4-BE49-F238E27FC236}">
                <a16:creationId xmlns:a16="http://schemas.microsoft.com/office/drawing/2014/main" id="{314DEF53-FED0-D46F-8CE7-617855745BCE}"/>
              </a:ext>
            </a:extLst>
          </p:cNvPr>
          <p:cNvSpPr/>
          <p:nvPr/>
        </p:nvSpPr>
        <p:spPr>
          <a:xfrm rot="10800000">
            <a:off x="1132110" y="-1"/>
            <a:ext cx="9927776" cy="1389525"/>
          </a:xfrm>
          <a:prstGeom prst="round2SameRect">
            <a:avLst/>
          </a:prstGeom>
          <a:solidFill>
            <a:srgbClr val="164C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3000" dirty="0">
              <a:latin typeface="Arial" panose="020B0604020202020204" pitchFamily="34" charset="0"/>
            </a:endParaRPr>
          </a:p>
        </p:txBody>
      </p:sp>
      <p:sp>
        <p:nvSpPr>
          <p:cNvPr id="2" name="Title 1">
            <a:extLst>
              <a:ext uri="{FF2B5EF4-FFF2-40B4-BE49-F238E27FC236}">
                <a16:creationId xmlns:a16="http://schemas.microsoft.com/office/drawing/2014/main" id="{DD75A793-74F6-79FB-061F-3C6A95FC2BE3}"/>
              </a:ext>
            </a:extLst>
          </p:cNvPr>
          <p:cNvSpPr>
            <a:spLocks noGrp="1"/>
          </p:cNvSpPr>
          <p:nvPr>
            <p:ph type="ctrTitle"/>
          </p:nvPr>
        </p:nvSpPr>
        <p:spPr>
          <a:xfrm>
            <a:off x="1523998" y="514750"/>
            <a:ext cx="9144000" cy="657015"/>
          </a:xfrm>
        </p:spPr>
        <p:txBody>
          <a:bodyPr>
            <a:noAutofit/>
          </a:bodyPr>
          <a:lstStyle/>
          <a:p>
            <a:r>
              <a:rPr lang="en-US" sz="3200" b="1" spc="300" dirty="0">
                <a:solidFill>
                  <a:schemeClr val="bg1"/>
                </a:solidFill>
                <a:latin typeface="Aptos Black" panose="020B0004020202020204" pitchFamily="34" charset="0"/>
                <a:cs typeface="Aharoni" panose="02010803020104030203" pitchFamily="2" charset="-79"/>
              </a:rPr>
              <a:t>Building Your Finances God’s Way Study Content</a:t>
            </a:r>
            <a:endParaRPr lang="en-US" sz="3200" spc="300" dirty="0">
              <a:solidFill>
                <a:schemeClr val="bg1"/>
              </a:solidFill>
              <a:latin typeface="Aptos" panose="020B0004020202020204" pitchFamily="34" charset="0"/>
              <a:cs typeface="Aharoni" panose="02010803020104030203" pitchFamily="2" charset="-79"/>
            </a:endParaRPr>
          </a:p>
        </p:txBody>
      </p:sp>
      <p:sp>
        <p:nvSpPr>
          <p:cNvPr id="5" name="Bullet point 1…">
            <a:extLst>
              <a:ext uri="{FF2B5EF4-FFF2-40B4-BE49-F238E27FC236}">
                <a16:creationId xmlns:a16="http://schemas.microsoft.com/office/drawing/2014/main" id="{9246782F-5056-4649-62FA-FCB3AEC54904}"/>
              </a:ext>
            </a:extLst>
          </p:cNvPr>
          <p:cNvSpPr txBox="1">
            <a:spLocks/>
          </p:cNvSpPr>
          <p:nvPr/>
        </p:nvSpPr>
        <p:spPr>
          <a:xfrm>
            <a:off x="1132110" y="1611020"/>
            <a:ext cx="4481342" cy="5436990"/>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50800" tIns="50800" rIns="50800" bIns="50800" anchor="ctr">
            <a:normAutofit/>
          </a:bodyPr>
          <a:lstStyle>
            <a:lvl1pPr marL="317500" marR="0" indent="-317500" algn="l" defTabSz="412750" latinLnBrk="0">
              <a:lnSpc>
                <a:spcPct val="100000"/>
              </a:lnSpc>
              <a:spcBef>
                <a:spcPts val="2950"/>
              </a:spcBef>
              <a:spcAft>
                <a:spcPts val="0"/>
              </a:spcAft>
              <a:buClrTx/>
              <a:buSzPct val="125000"/>
              <a:buFontTx/>
              <a:buChar char="•"/>
              <a:tabLst/>
              <a:defRPr sz="2400" b="0" i="0" u="none" strike="noStrike" cap="none" spc="0" baseline="0">
                <a:solidFill>
                  <a:srgbClr val="000000"/>
                </a:solidFill>
                <a:uFillTx/>
                <a:latin typeface="Helvetica Neue"/>
                <a:ea typeface="Helvetica Neue"/>
                <a:cs typeface="Helvetica Neue"/>
                <a:sym typeface="Helvetica Neue"/>
              </a:defRPr>
            </a:lvl1pPr>
            <a:lvl2pPr marL="635000" marR="0" indent="-317500" algn="l" defTabSz="412750" latinLnBrk="0">
              <a:lnSpc>
                <a:spcPct val="100000"/>
              </a:lnSpc>
              <a:spcBef>
                <a:spcPts val="2950"/>
              </a:spcBef>
              <a:spcAft>
                <a:spcPts val="0"/>
              </a:spcAft>
              <a:buClrTx/>
              <a:buSzPct val="125000"/>
              <a:buFontTx/>
              <a:buChar char="•"/>
              <a:tabLst/>
              <a:defRPr sz="2400" b="0" i="0" u="none" strike="noStrike" cap="none" spc="0" baseline="0">
                <a:solidFill>
                  <a:srgbClr val="000000"/>
                </a:solidFill>
                <a:uFillTx/>
                <a:latin typeface="Helvetica Neue"/>
                <a:ea typeface="Helvetica Neue"/>
                <a:cs typeface="Helvetica Neue"/>
                <a:sym typeface="Helvetica Neue"/>
              </a:defRPr>
            </a:lvl2pPr>
            <a:lvl3pPr marL="952500" marR="0" indent="-317500" algn="l" defTabSz="412750" latinLnBrk="0">
              <a:lnSpc>
                <a:spcPct val="100000"/>
              </a:lnSpc>
              <a:spcBef>
                <a:spcPts val="2950"/>
              </a:spcBef>
              <a:spcAft>
                <a:spcPts val="0"/>
              </a:spcAft>
              <a:buClrTx/>
              <a:buSzPct val="125000"/>
              <a:buFontTx/>
              <a:buChar char="•"/>
              <a:tabLst/>
              <a:defRPr sz="2400" b="0" i="0" u="none" strike="noStrike" cap="none" spc="0" baseline="0">
                <a:solidFill>
                  <a:srgbClr val="000000"/>
                </a:solidFill>
                <a:uFillTx/>
                <a:latin typeface="Helvetica Neue"/>
                <a:ea typeface="Helvetica Neue"/>
                <a:cs typeface="Helvetica Neue"/>
                <a:sym typeface="Helvetica Neue"/>
              </a:defRPr>
            </a:lvl3pPr>
            <a:lvl4pPr marL="1270000" marR="0" indent="-317500" algn="l" defTabSz="412750" latinLnBrk="0">
              <a:lnSpc>
                <a:spcPct val="100000"/>
              </a:lnSpc>
              <a:spcBef>
                <a:spcPts val="2950"/>
              </a:spcBef>
              <a:spcAft>
                <a:spcPts val="0"/>
              </a:spcAft>
              <a:buClrTx/>
              <a:buSzPct val="125000"/>
              <a:buFontTx/>
              <a:buChar char="•"/>
              <a:tabLst/>
              <a:defRPr sz="2400" b="0" i="0" u="none" strike="noStrike" cap="none" spc="0" baseline="0">
                <a:solidFill>
                  <a:srgbClr val="000000"/>
                </a:solidFill>
                <a:uFillTx/>
                <a:latin typeface="Helvetica Neue"/>
                <a:ea typeface="Helvetica Neue"/>
                <a:cs typeface="Helvetica Neue"/>
                <a:sym typeface="Helvetica Neue"/>
              </a:defRPr>
            </a:lvl4pPr>
            <a:lvl5pPr marL="1587500" marR="0" indent="-317500" algn="l" defTabSz="412750" latinLnBrk="0">
              <a:lnSpc>
                <a:spcPct val="100000"/>
              </a:lnSpc>
              <a:spcBef>
                <a:spcPts val="2950"/>
              </a:spcBef>
              <a:spcAft>
                <a:spcPts val="0"/>
              </a:spcAft>
              <a:buClrTx/>
              <a:buSzPct val="125000"/>
              <a:buFontTx/>
              <a:buChar char="•"/>
              <a:tabLst/>
              <a:defRPr sz="2400" b="0" i="0" u="none" strike="noStrike" cap="none" spc="0" baseline="0">
                <a:solidFill>
                  <a:srgbClr val="000000"/>
                </a:solidFill>
                <a:uFillTx/>
                <a:latin typeface="Helvetica Neue"/>
                <a:ea typeface="Helvetica Neue"/>
                <a:cs typeface="Helvetica Neue"/>
                <a:sym typeface="Helvetica Neue"/>
              </a:defRPr>
            </a:lvl5pPr>
            <a:lvl6pPr marL="1905000" marR="0" indent="-317500" algn="l" defTabSz="412750" latinLnBrk="0">
              <a:lnSpc>
                <a:spcPct val="100000"/>
              </a:lnSpc>
              <a:spcBef>
                <a:spcPts val="2950"/>
              </a:spcBef>
              <a:spcAft>
                <a:spcPts val="0"/>
              </a:spcAft>
              <a:buClrTx/>
              <a:buSzPct val="125000"/>
              <a:buFontTx/>
              <a:buChar char="•"/>
              <a:tabLst/>
              <a:defRPr sz="2600" b="0" i="0" u="none" strike="noStrike" cap="none" spc="0" baseline="0">
                <a:solidFill>
                  <a:srgbClr val="000000"/>
                </a:solidFill>
                <a:uFillTx/>
                <a:latin typeface="Helvetica Neue"/>
                <a:ea typeface="Helvetica Neue"/>
                <a:cs typeface="Helvetica Neue"/>
                <a:sym typeface="Helvetica Neue"/>
              </a:defRPr>
            </a:lvl6pPr>
            <a:lvl7pPr marL="2222500" marR="0" indent="-317500" algn="l" defTabSz="412750" latinLnBrk="0">
              <a:lnSpc>
                <a:spcPct val="100000"/>
              </a:lnSpc>
              <a:spcBef>
                <a:spcPts val="2950"/>
              </a:spcBef>
              <a:spcAft>
                <a:spcPts val="0"/>
              </a:spcAft>
              <a:buClrTx/>
              <a:buSzPct val="125000"/>
              <a:buFontTx/>
              <a:buChar char="•"/>
              <a:tabLst/>
              <a:defRPr sz="2600" b="0" i="0" u="none" strike="noStrike" cap="none" spc="0" baseline="0">
                <a:solidFill>
                  <a:srgbClr val="000000"/>
                </a:solidFill>
                <a:uFillTx/>
                <a:latin typeface="Helvetica Neue"/>
                <a:ea typeface="Helvetica Neue"/>
                <a:cs typeface="Helvetica Neue"/>
                <a:sym typeface="Helvetica Neue"/>
              </a:defRPr>
            </a:lvl7pPr>
            <a:lvl8pPr marL="2540000" marR="0" indent="-317500" algn="l" defTabSz="412750" latinLnBrk="0">
              <a:lnSpc>
                <a:spcPct val="100000"/>
              </a:lnSpc>
              <a:spcBef>
                <a:spcPts val="2950"/>
              </a:spcBef>
              <a:spcAft>
                <a:spcPts val="0"/>
              </a:spcAft>
              <a:buClrTx/>
              <a:buSzPct val="125000"/>
              <a:buFontTx/>
              <a:buChar char="•"/>
              <a:tabLst/>
              <a:defRPr sz="2600" b="0" i="0" u="none" strike="noStrike" cap="none" spc="0" baseline="0">
                <a:solidFill>
                  <a:srgbClr val="000000"/>
                </a:solidFill>
                <a:uFillTx/>
                <a:latin typeface="Helvetica Neue"/>
                <a:ea typeface="Helvetica Neue"/>
                <a:cs typeface="Helvetica Neue"/>
                <a:sym typeface="Helvetica Neue"/>
              </a:defRPr>
            </a:lvl8pPr>
            <a:lvl9pPr marL="2857500" marR="0" indent="-317500" algn="l" defTabSz="412750" latinLnBrk="0">
              <a:lnSpc>
                <a:spcPct val="100000"/>
              </a:lnSpc>
              <a:spcBef>
                <a:spcPts val="2950"/>
              </a:spcBef>
              <a:spcAft>
                <a:spcPts val="0"/>
              </a:spcAft>
              <a:buClrTx/>
              <a:buSzPct val="125000"/>
              <a:buFontTx/>
              <a:buChar char="•"/>
              <a:tabLst/>
              <a:defRPr sz="2600" b="0" i="0" u="none" strike="noStrike" cap="none" spc="0" baseline="0">
                <a:solidFill>
                  <a:srgbClr val="000000"/>
                </a:solidFill>
                <a:uFillTx/>
                <a:latin typeface="Helvetica Neue"/>
                <a:ea typeface="Helvetica Neue"/>
                <a:cs typeface="Helvetica Neue"/>
                <a:sym typeface="Helvetica Neue"/>
              </a:defRPr>
            </a:lvl9pPr>
          </a:lstStyle>
          <a:p>
            <a:pPr marL="0" indent="0">
              <a:lnSpc>
                <a:spcPct val="80000"/>
              </a:lnSpc>
              <a:spcBef>
                <a:spcPts val="1800"/>
              </a:spcBef>
              <a:buNone/>
              <a:defRPr>
                <a:solidFill>
                  <a:srgbClr val="58595B"/>
                </a:solidFill>
                <a:latin typeface="Acherus Grotesque Regular"/>
                <a:ea typeface="Acherus Grotesque Regular"/>
                <a:cs typeface="Acherus Grotesque Regular"/>
                <a:sym typeface="Acherus Grotesque Regular"/>
              </a:defRPr>
            </a:pPr>
            <a:r>
              <a:rPr lang="en-US" sz="2000" b="1" kern="0" dirty="0">
                <a:solidFill>
                  <a:srgbClr val="58595B"/>
                </a:solidFill>
                <a:latin typeface="Raleway" pitchFamily="2" charset="77"/>
                <a:ea typeface="Acherus Grotesque Regular"/>
                <a:cs typeface="Acherus Grotesque Regular"/>
                <a:sym typeface="Acherus Grotesque Regular"/>
              </a:rPr>
              <a:t>Chapter 1 – The Foundation</a:t>
            </a:r>
          </a:p>
          <a:p>
            <a:pPr>
              <a:lnSpc>
                <a:spcPct val="80000"/>
              </a:lnSpc>
              <a:spcBef>
                <a:spcPts val="1800"/>
              </a:spcBef>
              <a:defRPr>
                <a:solidFill>
                  <a:srgbClr val="58595B"/>
                </a:solidFill>
                <a:latin typeface="Acherus Grotesque Regular"/>
                <a:ea typeface="Acherus Grotesque Regular"/>
                <a:cs typeface="Acherus Grotesque Regular"/>
                <a:sym typeface="Acherus Grotesque Regular"/>
              </a:defRPr>
            </a:pPr>
            <a:r>
              <a:rPr lang="en-US" sz="2000" kern="0" dirty="0">
                <a:solidFill>
                  <a:schemeClr val="tx1"/>
                </a:solidFill>
                <a:latin typeface="Raleway" pitchFamily="2" charset="77"/>
                <a:ea typeface="Acherus Grotesque Regular"/>
                <a:cs typeface="Acherus Grotesque Regular"/>
                <a:sym typeface="Acherus Grotesque Regular"/>
              </a:rPr>
              <a:t>God’s Word</a:t>
            </a:r>
          </a:p>
          <a:p>
            <a:pPr>
              <a:lnSpc>
                <a:spcPct val="80000"/>
              </a:lnSpc>
              <a:spcBef>
                <a:spcPts val="1800"/>
              </a:spcBef>
              <a:defRPr>
                <a:solidFill>
                  <a:srgbClr val="58595B"/>
                </a:solidFill>
                <a:latin typeface="Acherus Grotesque Regular"/>
                <a:ea typeface="Acherus Grotesque Regular"/>
                <a:cs typeface="Acherus Grotesque Regular"/>
                <a:sym typeface="Acherus Grotesque Regular"/>
              </a:defRPr>
            </a:pPr>
            <a:r>
              <a:rPr lang="en-US" sz="2000" kern="0" dirty="0">
                <a:solidFill>
                  <a:schemeClr val="tx1"/>
                </a:solidFill>
                <a:latin typeface="Raleway" pitchFamily="2" charset="77"/>
                <a:ea typeface="Acherus Grotesque Regular"/>
                <a:cs typeface="Acherus Grotesque Regular"/>
                <a:sym typeface="Acherus Grotesque Regular"/>
              </a:rPr>
              <a:t>God’s Part</a:t>
            </a:r>
          </a:p>
          <a:p>
            <a:pPr>
              <a:lnSpc>
                <a:spcPct val="80000"/>
              </a:lnSpc>
              <a:spcBef>
                <a:spcPts val="1800"/>
              </a:spcBef>
              <a:defRPr>
                <a:solidFill>
                  <a:srgbClr val="58595B"/>
                </a:solidFill>
                <a:latin typeface="Acherus Grotesque Regular"/>
                <a:ea typeface="Acherus Grotesque Regular"/>
                <a:cs typeface="Acherus Grotesque Regular"/>
                <a:sym typeface="Acherus Grotesque Regular"/>
              </a:defRPr>
            </a:pPr>
            <a:r>
              <a:rPr lang="en-US" sz="2000" kern="0" dirty="0">
                <a:solidFill>
                  <a:schemeClr val="tx1"/>
                </a:solidFill>
                <a:latin typeface="Raleway" pitchFamily="2" charset="77"/>
                <a:ea typeface="Acherus Grotesque Regular"/>
                <a:cs typeface="Acherus Grotesque Regular"/>
                <a:sym typeface="Acherus Grotesque Regular"/>
              </a:rPr>
              <a:t>Our Part</a:t>
            </a:r>
          </a:p>
          <a:p>
            <a:pPr marL="0" indent="0">
              <a:lnSpc>
                <a:spcPct val="80000"/>
              </a:lnSpc>
              <a:spcBef>
                <a:spcPts val="1800"/>
              </a:spcBef>
              <a:buFontTx/>
              <a:buNone/>
              <a:defRPr>
                <a:solidFill>
                  <a:srgbClr val="58595B"/>
                </a:solidFill>
                <a:latin typeface="Acherus Grotesque Regular"/>
                <a:ea typeface="Acherus Grotesque Regular"/>
                <a:cs typeface="Acherus Grotesque Regular"/>
                <a:sym typeface="Acherus Grotesque Regular"/>
              </a:defRPr>
            </a:pPr>
            <a:r>
              <a:rPr lang="en-US" sz="2000" b="1" kern="0" dirty="0">
                <a:solidFill>
                  <a:srgbClr val="58595B"/>
                </a:solidFill>
                <a:latin typeface="Raleway" pitchFamily="2" charset="77"/>
                <a:ea typeface="Acherus Grotesque Regular"/>
                <a:cs typeface="Acherus Grotesque Regular"/>
                <a:sym typeface="Acherus Grotesque Regular"/>
              </a:rPr>
              <a:t>Chapter 2 – Counsel, Debt &amp; Saving</a:t>
            </a:r>
          </a:p>
          <a:p>
            <a:pPr>
              <a:lnSpc>
                <a:spcPct val="80000"/>
              </a:lnSpc>
              <a:spcBef>
                <a:spcPts val="1800"/>
              </a:spcBef>
              <a:defRPr>
                <a:solidFill>
                  <a:srgbClr val="58595B"/>
                </a:solidFill>
                <a:latin typeface="Acherus Grotesque Regular"/>
                <a:ea typeface="Acherus Grotesque Regular"/>
                <a:cs typeface="Acherus Grotesque Regular"/>
                <a:sym typeface="Acherus Grotesque Regular"/>
              </a:defRPr>
            </a:pPr>
            <a:r>
              <a:rPr lang="en-US" sz="2000" kern="0" dirty="0">
                <a:solidFill>
                  <a:schemeClr val="tx1"/>
                </a:solidFill>
                <a:latin typeface="Raleway" pitchFamily="2" charset="77"/>
                <a:ea typeface="Acherus Grotesque Regular"/>
                <a:cs typeface="Acherus Grotesque Regular"/>
                <a:sym typeface="Acherus Grotesque Regular"/>
              </a:rPr>
              <a:t>Counsel</a:t>
            </a:r>
          </a:p>
          <a:p>
            <a:pPr>
              <a:lnSpc>
                <a:spcPct val="80000"/>
              </a:lnSpc>
              <a:spcBef>
                <a:spcPts val="1800"/>
              </a:spcBef>
              <a:defRPr>
                <a:solidFill>
                  <a:srgbClr val="58595B"/>
                </a:solidFill>
                <a:latin typeface="Acherus Grotesque Regular"/>
                <a:ea typeface="Acherus Grotesque Regular"/>
                <a:cs typeface="Acherus Grotesque Regular"/>
                <a:sym typeface="Acherus Grotesque Regular"/>
              </a:defRPr>
            </a:pPr>
            <a:r>
              <a:rPr lang="en-US" sz="2000" kern="0" dirty="0">
                <a:solidFill>
                  <a:schemeClr val="tx1"/>
                </a:solidFill>
                <a:latin typeface="Raleway" pitchFamily="2" charset="77"/>
                <a:ea typeface="Acherus Grotesque Regular"/>
                <a:cs typeface="Acherus Grotesque Regular"/>
                <a:sym typeface="Acherus Grotesque Regular"/>
              </a:rPr>
              <a:t>Borrowing</a:t>
            </a:r>
          </a:p>
          <a:p>
            <a:pPr>
              <a:lnSpc>
                <a:spcPct val="80000"/>
              </a:lnSpc>
              <a:spcBef>
                <a:spcPts val="1800"/>
              </a:spcBef>
              <a:defRPr>
                <a:solidFill>
                  <a:srgbClr val="58595B"/>
                </a:solidFill>
                <a:latin typeface="Acherus Grotesque Regular"/>
                <a:ea typeface="Acherus Grotesque Regular"/>
                <a:cs typeface="Acherus Grotesque Regular"/>
                <a:sym typeface="Acherus Grotesque Regular"/>
              </a:defRPr>
            </a:pPr>
            <a:r>
              <a:rPr lang="en-US" sz="2000" kern="0" dirty="0">
                <a:solidFill>
                  <a:schemeClr val="tx1"/>
                </a:solidFill>
                <a:latin typeface="Raleway" pitchFamily="2" charset="77"/>
                <a:ea typeface="Acherus Grotesque Regular"/>
                <a:cs typeface="Acherus Grotesque Regular"/>
                <a:sym typeface="Acherus Grotesque Regular"/>
              </a:rPr>
              <a:t>Getting Out of Debt</a:t>
            </a:r>
          </a:p>
          <a:p>
            <a:pPr>
              <a:lnSpc>
                <a:spcPct val="80000"/>
              </a:lnSpc>
              <a:spcBef>
                <a:spcPts val="1800"/>
              </a:spcBef>
              <a:defRPr>
                <a:solidFill>
                  <a:srgbClr val="58595B"/>
                </a:solidFill>
                <a:latin typeface="Acherus Grotesque Regular"/>
                <a:ea typeface="Acherus Grotesque Regular"/>
                <a:cs typeface="Acherus Grotesque Regular"/>
                <a:sym typeface="Acherus Grotesque Regular"/>
              </a:defRPr>
            </a:pPr>
            <a:r>
              <a:rPr lang="en-US" sz="2000" kern="0" dirty="0">
                <a:solidFill>
                  <a:schemeClr val="tx1"/>
                </a:solidFill>
                <a:latin typeface="Raleway" pitchFamily="2" charset="77"/>
                <a:ea typeface="Acherus Grotesque Regular"/>
                <a:cs typeface="Acherus Grotesque Regular"/>
                <a:sym typeface="Acherus Grotesque Regular"/>
              </a:rPr>
              <a:t>Saving </a:t>
            </a:r>
          </a:p>
          <a:p>
            <a:pPr marL="0" indent="0">
              <a:lnSpc>
                <a:spcPct val="80000"/>
              </a:lnSpc>
              <a:spcBef>
                <a:spcPts val="1800"/>
              </a:spcBef>
              <a:buFontTx/>
              <a:buNone/>
              <a:defRPr>
                <a:solidFill>
                  <a:srgbClr val="58595B"/>
                </a:solidFill>
                <a:latin typeface="Acherus Grotesque Regular"/>
                <a:ea typeface="Acherus Grotesque Regular"/>
                <a:cs typeface="Acherus Grotesque Regular"/>
                <a:sym typeface="Acherus Grotesque Regular"/>
              </a:defRPr>
            </a:pPr>
            <a:endParaRPr lang="en-US" kern="0" dirty="0">
              <a:solidFill>
                <a:srgbClr val="58595B"/>
              </a:solidFill>
              <a:latin typeface="Raleway" pitchFamily="2" charset="77"/>
              <a:ea typeface="Acherus Grotesque Regular"/>
              <a:cs typeface="Acherus Grotesque Regular"/>
              <a:sym typeface="Acherus Grotesque Regular"/>
            </a:endParaRPr>
          </a:p>
        </p:txBody>
      </p:sp>
      <p:sp>
        <p:nvSpPr>
          <p:cNvPr id="6" name="Bullet point 1…">
            <a:extLst>
              <a:ext uri="{FF2B5EF4-FFF2-40B4-BE49-F238E27FC236}">
                <a16:creationId xmlns:a16="http://schemas.microsoft.com/office/drawing/2014/main" id="{90A200F6-39A1-299E-CB01-9C494C238C12}"/>
              </a:ext>
            </a:extLst>
          </p:cNvPr>
          <p:cNvSpPr txBox="1">
            <a:spLocks/>
          </p:cNvSpPr>
          <p:nvPr/>
        </p:nvSpPr>
        <p:spPr>
          <a:xfrm>
            <a:off x="6095998" y="906260"/>
            <a:ext cx="4375991" cy="5436990"/>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50800" tIns="50800" rIns="50800" bIns="50800" anchor="ctr">
            <a:normAutofit/>
          </a:bodyPr>
          <a:lstStyle>
            <a:lvl1pPr marL="317500" marR="0" indent="-317500" algn="l" defTabSz="412750" latinLnBrk="0">
              <a:lnSpc>
                <a:spcPct val="100000"/>
              </a:lnSpc>
              <a:spcBef>
                <a:spcPts val="2950"/>
              </a:spcBef>
              <a:spcAft>
                <a:spcPts val="0"/>
              </a:spcAft>
              <a:buClrTx/>
              <a:buSzPct val="125000"/>
              <a:buFontTx/>
              <a:buChar char="•"/>
              <a:tabLst/>
              <a:defRPr sz="2400" b="0" i="0" u="none" strike="noStrike" cap="none" spc="0" baseline="0">
                <a:solidFill>
                  <a:srgbClr val="000000"/>
                </a:solidFill>
                <a:uFillTx/>
                <a:latin typeface="Helvetica Neue"/>
                <a:ea typeface="Helvetica Neue"/>
                <a:cs typeface="Helvetica Neue"/>
                <a:sym typeface="Helvetica Neue"/>
              </a:defRPr>
            </a:lvl1pPr>
            <a:lvl2pPr marL="635000" marR="0" indent="-317500" algn="l" defTabSz="412750" latinLnBrk="0">
              <a:lnSpc>
                <a:spcPct val="100000"/>
              </a:lnSpc>
              <a:spcBef>
                <a:spcPts val="2950"/>
              </a:spcBef>
              <a:spcAft>
                <a:spcPts val="0"/>
              </a:spcAft>
              <a:buClrTx/>
              <a:buSzPct val="125000"/>
              <a:buFontTx/>
              <a:buChar char="•"/>
              <a:tabLst/>
              <a:defRPr sz="2400" b="0" i="0" u="none" strike="noStrike" cap="none" spc="0" baseline="0">
                <a:solidFill>
                  <a:srgbClr val="000000"/>
                </a:solidFill>
                <a:uFillTx/>
                <a:latin typeface="Helvetica Neue"/>
                <a:ea typeface="Helvetica Neue"/>
                <a:cs typeface="Helvetica Neue"/>
                <a:sym typeface="Helvetica Neue"/>
              </a:defRPr>
            </a:lvl2pPr>
            <a:lvl3pPr marL="952500" marR="0" indent="-317500" algn="l" defTabSz="412750" latinLnBrk="0">
              <a:lnSpc>
                <a:spcPct val="100000"/>
              </a:lnSpc>
              <a:spcBef>
                <a:spcPts val="2950"/>
              </a:spcBef>
              <a:spcAft>
                <a:spcPts val="0"/>
              </a:spcAft>
              <a:buClrTx/>
              <a:buSzPct val="125000"/>
              <a:buFontTx/>
              <a:buChar char="•"/>
              <a:tabLst/>
              <a:defRPr sz="2400" b="0" i="0" u="none" strike="noStrike" cap="none" spc="0" baseline="0">
                <a:solidFill>
                  <a:srgbClr val="000000"/>
                </a:solidFill>
                <a:uFillTx/>
                <a:latin typeface="Helvetica Neue"/>
                <a:ea typeface="Helvetica Neue"/>
                <a:cs typeface="Helvetica Neue"/>
                <a:sym typeface="Helvetica Neue"/>
              </a:defRPr>
            </a:lvl3pPr>
            <a:lvl4pPr marL="1270000" marR="0" indent="-317500" algn="l" defTabSz="412750" latinLnBrk="0">
              <a:lnSpc>
                <a:spcPct val="100000"/>
              </a:lnSpc>
              <a:spcBef>
                <a:spcPts val="2950"/>
              </a:spcBef>
              <a:spcAft>
                <a:spcPts val="0"/>
              </a:spcAft>
              <a:buClrTx/>
              <a:buSzPct val="125000"/>
              <a:buFontTx/>
              <a:buChar char="•"/>
              <a:tabLst/>
              <a:defRPr sz="2400" b="0" i="0" u="none" strike="noStrike" cap="none" spc="0" baseline="0">
                <a:solidFill>
                  <a:srgbClr val="000000"/>
                </a:solidFill>
                <a:uFillTx/>
                <a:latin typeface="Helvetica Neue"/>
                <a:ea typeface="Helvetica Neue"/>
                <a:cs typeface="Helvetica Neue"/>
                <a:sym typeface="Helvetica Neue"/>
              </a:defRPr>
            </a:lvl4pPr>
            <a:lvl5pPr marL="1587500" marR="0" indent="-317500" algn="l" defTabSz="412750" latinLnBrk="0">
              <a:lnSpc>
                <a:spcPct val="100000"/>
              </a:lnSpc>
              <a:spcBef>
                <a:spcPts val="2950"/>
              </a:spcBef>
              <a:spcAft>
                <a:spcPts val="0"/>
              </a:spcAft>
              <a:buClrTx/>
              <a:buSzPct val="125000"/>
              <a:buFontTx/>
              <a:buChar char="•"/>
              <a:tabLst/>
              <a:defRPr sz="2400" b="0" i="0" u="none" strike="noStrike" cap="none" spc="0" baseline="0">
                <a:solidFill>
                  <a:srgbClr val="000000"/>
                </a:solidFill>
                <a:uFillTx/>
                <a:latin typeface="Helvetica Neue"/>
                <a:ea typeface="Helvetica Neue"/>
                <a:cs typeface="Helvetica Neue"/>
                <a:sym typeface="Helvetica Neue"/>
              </a:defRPr>
            </a:lvl5pPr>
            <a:lvl6pPr marL="1905000" marR="0" indent="-317500" algn="l" defTabSz="412750" latinLnBrk="0">
              <a:lnSpc>
                <a:spcPct val="100000"/>
              </a:lnSpc>
              <a:spcBef>
                <a:spcPts val="2950"/>
              </a:spcBef>
              <a:spcAft>
                <a:spcPts val="0"/>
              </a:spcAft>
              <a:buClrTx/>
              <a:buSzPct val="125000"/>
              <a:buFontTx/>
              <a:buChar char="•"/>
              <a:tabLst/>
              <a:defRPr sz="2600" b="0" i="0" u="none" strike="noStrike" cap="none" spc="0" baseline="0">
                <a:solidFill>
                  <a:srgbClr val="000000"/>
                </a:solidFill>
                <a:uFillTx/>
                <a:latin typeface="Helvetica Neue"/>
                <a:ea typeface="Helvetica Neue"/>
                <a:cs typeface="Helvetica Neue"/>
                <a:sym typeface="Helvetica Neue"/>
              </a:defRPr>
            </a:lvl6pPr>
            <a:lvl7pPr marL="2222500" marR="0" indent="-317500" algn="l" defTabSz="412750" latinLnBrk="0">
              <a:lnSpc>
                <a:spcPct val="100000"/>
              </a:lnSpc>
              <a:spcBef>
                <a:spcPts val="2950"/>
              </a:spcBef>
              <a:spcAft>
                <a:spcPts val="0"/>
              </a:spcAft>
              <a:buClrTx/>
              <a:buSzPct val="125000"/>
              <a:buFontTx/>
              <a:buChar char="•"/>
              <a:tabLst/>
              <a:defRPr sz="2600" b="0" i="0" u="none" strike="noStrike" cap="none" spc="0" baseline="0">
                <a:solidFill>
                  <a:srgbClr val="000000"/>
                </a:solidFill>
                <a:uFillTx/>
                <a:latin typeface="Helvetica Neue"/>
                <a:ea typeface="Helvetica Neue"/>
                <a:cs typeface="Helvetica Neue"/>
                <a:sym typeface="Helvetica Neue"/>
              </a:defRPr>
            </a:lvl7pPr>
            <a:lvl8pPr marL="2540000" marR="0" indent="-317500" algn="l" defTabSz="412750" latinLnBrk="0">
              <a:lnSpc>
                <a:spcPct val="100000"/>
              </a:lnSpc>
              <a:spcBef>
                <a:spcPts val="2950"/>
              </a:spcBef>
              <a:spcAft>
                <a:spcPts val="0"/>
              </a:spcAft>
              <a:buClrTx/>
              <a:buSzPct val="125000"/>
              <a:buFontTx/>
              <a:buChar char="•"/>
              <a:tabLst/>
              <a:defRPr sz="2600" b="0" i="0" u="none" strike="noStrike" cap="none" spc="0" baseline="0">
                <a:solidFill>
                  <a:srgbClr val="000000"/>
                </a:solidFill>
                <a:uFillTx/>
                <a:latin typeface="Helvetica Neue"/>
                <a:ea typeface="Helvetica Neue"/>
                <a:cs typeface="Helvetica Neue"/>
                <a:sym typeface="Helvetica Neue"/>
              </a:defRPr>
            </a:lvl8pPr>
            <a:lvl9pPr marL="2857500" marR="0" indent="-317500" algn="l" defTabSz="412750" latinLnBrk="0">
              <a:lnSpc>
                <a:spcPct val="100000"/>
              </a:lnSpc>
              <a:spcBef>
                <a:spcPts val="2950"/>
              </a:spcBef>
              <a:spcAft>
                <a:spcPts val="0"/>
              </a:spcAft>
              <a:buClrTx/>
              <a:buSzPct val="125000"/>
              <a:buFontTx/>
              <a:buChar char="•"/>
              <a:tabLst/>
              <a:defRPr sz="2600" b="0" i="0" u="none" strike="noStrike" cap="none" spc="0" baseline="0">
                <a:solidFill>
                  <a:srgbClr val="000000"/>
                </a:solidFill>
                <a:uFillTx/>
                <a:latin typeface="Helvetica Neue"/>
                <a:ea typeface="Helvetica Neue"/>
                <a:cs typeface="Helvetica Neue"/>
                <a:sym typeface="Helvetica Neue"/>
              </a:defRPr>
            </a:lvl9pPr>
          </a:lstStyle>
          <a:p>
            <a:pPr marL="0" indent="0">
              <a:lnSpc>
                <a:spcPct val="80000"/>
              </a:lnSpc>
              <a:spcBef>
                <a:spcPts val="1800"/>
              </a:spcBef>
              <a:buNone/>
              <a:defRPr>
                <a:solidFill>
                  <a:srgbClr val="58595B"/>
                </a:solidFill>
                <a:latin typeface="Acherus Grotesque Regular"/>
                <a:ea typeface="Acherus Grotesque Regular"/>
                <a:cs typeface="Acherus Grotesque Regular"/>
                <a:sym typeface="Acherus Grotesque Regular"/>
              </a:defRPr>
            </a:pPr>
            <a:r>
              <a:rPr lang="en-US" sz="2000" b="1" kern="0" dirty="0">
                <a:solidFill>
                  <a:srgbClr val="58595B"/>
                </a:solidFill>
                <a:latin typeface="Raleway" pitchFamily="2" charset="77"/>
                <a:ea typeface="Acherus Grotesque Regular"/>
                <a:cs typeface="Acherus Grotesque Regular"/>
                <a:sym typeface="Acherus Grotesque Regular"/>
              </a:rPr>
              <a:t>Chapter 3 – Generosity &amp; Investing</a:t>
            </a:r>
          </a:p>
          <a:p>
            <a:pPr>
              <a:lnSpc>
                <a:spcPct val="80000"/>
              </a:lnSpc>
              <a:spcBef>
                <a:spcPts val="1800"/>
              </a:spcBef>
              <a:defRPr>
                <a:solidFill>
                  <a:srgbClr val="58595B"/>
                </a:solidFill>
                <a:latin typeface="Acherus Grotesque Regular"/>
                <a:ea typeface="Acherus Grotesque Regular"/>
                <a:cs typeface="Acherus Grotesque Regular"/>
                <a:sym typeface="Acherus Grotesque Regular"/>
              </a:defRPr>
            </a:pPr>
            <a:r>
              <a:rPr lang="en-US" sz="2000" kern="0" dirty="0">
                <a:solidFill>
                  <a:schemeClr val="tx1"/>
                </a:solidFill>
                <a:latin typeface="Raleway" pitchFamily="2" charset="77"/>
                <a:ea typeface="Acherus Grotesque Regular"/>
                <a:cs typeface="Acherus Grotesque Regular"/>
                <a:sym typeface="Acherus Grotesque Regular"/>
              </a:rPr>
              <a:t>Our Attitude in Giving</a:t>
            </a:r>
          </a:p>
          <a:p>
            <a:pPr>
              <a:lnSpc>
                <a:spcPct val="80000"/>
              </a:lnSpc>
              <a:spcBef>
                <a:spcPts val="1800"/>
              </a:spcBef>
              <a:defRPr>
                <a:solidFill>
                  <a:srgbClr val="58595B"/>
                </a:solidFill>
                <a:latin typeface="Acherus Grotesque Regular"/>
                <a:ea typeface="Acherus Grotesque Regular"/>
                <a:cs typeface="Acherus Grotesque Regular"/>
                <a:sym typeface="Acherus Grotesque Regular"/>
              </a:defRPr>
            </a:pPr>
            <a:r>
              <a:rPr lang="en-US" sz="2000" kern="0" dirty="0">
                <a:solidFill>
                  <a:schemeClr val="tx1"/>
                </a:solidFill>
                <a:latin typeface="Raleway" pitchFamily="2" charset="77"/>
                <a:ea typeface="Acherus Grotesque Regular"/>
                <a:cs typeface="Acherus Grotesque Regular"/>
                <a:sym typeface="Acherus Grotesque Regular"/>
              </a:rPr>
              <a:t>Giving</a:t>
            </a:r>
          </a:p>
          <a:p>
            <a:pPr>
              <a:lnSpc>
                <a:spcPct val="80000"/>
              </a:lnSpc>
              <a:spcBef>
                <a:spcPts val="1800"/>
              </a:spcBef>
              <a:defRPr>
                <a:solidFill>
                  <a:srgbClr val="58595B"/>
                </a:solidFill>
                <a:latin typeface="Acherus Grotesque Regular"/>
                <a:ea typeface="Acherus Grotesque Regular"/>
                <a:cs typeface="Acherus Grotesque Regular"/>
                <a:sym typeface="Acherus Grotesque Regular"/>
              </a:defRPr>
            </a:pPr>
            <a:r>
              <a:rPr lang="en-US" sz="2000" kern="0" dirty="0">
                <a:solidFill>
                  <a:schemeClr val="tx1"/>
                </a:solidFill>
                <a:latin typeface="Raleway" pitchFamily="2" charset="77"/>
                <a:ea typeface="Acherus Grotesque Regular"/>
                <a:cs typeface="Acherus Grotesque Regular"/>
                <a:sym typeface="Acherus Grotesque Regular"/>
              </a:rPr>
              <a:t>Investing and Wealth</a:t>
            </a:r>
          </a:p>
          <a:p>
            <a:pPr>
              <a:lnSpc>
                <a:spcPct val="80000"/>
              </a:lnSpc>
              <a:spcBef>
                <a:spcPts val="1800"/>
              </a:spcBef>
              <a:defRPr>
                <a:solidFill>
                  <a:srgbClr val="58595B"/>
                </a:solidFill>
                <a:latin typeface="Acherus Grotesque Regular"/>
                <a:ea typeface="Acherus Grotesque Regular"/>
                <a:cs typeface="Acherus Grotesque Regular"/>
                <a:sym typeface="Acherus Grotesque Regular"/>
              </a:defRPr>
            </a:pPr>
            <a:r>
              <a:rPr lang="en-US" sz="2000" kern="0" dirty="0">
                <a:solidFill>
                  <a:schemeClr val="tx1"/>
                </a:solidFill>
                <a:latin typeface="Raleway" pitchFamily="2" charset="77"/>
                <a:ea typeface="Acherus Grotesque Regular"/>
                <a:cs typeface="Acherus Grotesque Regular"/>
                <a:sym typeface="Acherus Grotesque Regular"/>
              </a:rPr>
              <a:t>Proverbs and Investing</a:t>
            </a:r>
          </a:p>
          <a:p>
            <a:pPr>
              <a:lnSpc>
                <a:spcPct val="80000"/>
              </a:lnSpc>
              <a:spcBef>
                <a:spcPts val="1800"/>
              </a:spcBef>
              <a:defRPr>
                <a:solidFill>
                  <a:srgbClr val="58595B"/>
                </a:solidFill>
                <a:latin typeface="Acherus Grotesque Regular"/>
                <a:ea typeface="Acherus Grotesque Regular"/>
                <a:cs typeface="Acherus Grotesque Regular"/>
                <a:sym typeface="Acherus Grotesque Regular"/>
              </a:defRPr>
            </a:pPr>
            <a:endParaRPr lang="en-US" sz="2000" kern="0" dirty="0">
              <a:solidFill>
                <a:srgbClr val="58595B"/>
              </a:solidFill>
              <a:latin typeface="Raleway" pitchFamily="2" charset="77"/>
              <a:ea typeface="Acherus Grotesque Regular"/>
              <a:cs typeface="Acherus Grotesque Regular"/>
              <a:sym typeface="Acherus Grotesque Regular"/>
            </a:endParaRPr>
          </a:p>
          <a:p>
            <a:pPr marL="0" indent="0">
              <a:lnSpc>
                <a:spcPct val="80000"/>
              </a:lnSpc>
              <a:spcBef>
                <a:spcPts val="1800"/>
              </a:spcBef>
              <a:buFontTx/>
              <a:buNone/>
              <a:defRPr>
                <a:solidFill>
                  <a:srgbClr val="58595B"/>
                </a:solidFill>
                <a:latin typeface="Acherus Grotesque Regular"/>
                <a:ea typeface="Acherus Grotesque Regular"/>
                <a:cs typeface="Acherus Grotesque Regular"/>
                <a:sym typeface="Acherus Grotesque Regular"/>
              </a:defRPr>
            </a:pPr>
            <a:endParaRPr lang="en-US" kern="0" dirty="0">
              <a:solidFill>
                <a:srgbClr val="58595B"/>
              </a:solidFill>
              <a:latin typeface="Raleway" pitchFamily="2" charset="77"/>
              <a:ea typeface="Acherus Grotesque Regular"/>
              <a:cs typeface="Acherus Grotesque Regular"/>
              <a:sym typeface="Acherus Grotesque Regular"/>
            </a:endParaRPr>
          </a:p>
        </p:txBody>
      </p:sp>
      <p:pic>
        <p:nvPicPr>
          <p:cNvPr id="3" name="Picture 2">
            <a:extLst>
              <a:ext uri="{FF2B5EF4-FFF2-40B4-BE49-F238E27FC236}">
                <a16:creationId xmlns:a16="http://schemas.microsoft.com/office/drawing/2014/main" id="{6CAE6315-FD93-67D4-BAB5-C9CEABAA6E2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23447" y="4198424"/>
            <a:ext cx="2231088" cy="26595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31083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9545A0-06A2-A07E-9474-35691EA9A04C}"/>
            </a:ext>
          </a:extLst>
        </p:cNvPr>
        <p:cNvGrpSpPr/>
        <p:nvPr/>
      </p:nvGrpSpPr>
      <p:grpSpPr>
        <a:xfrm>
          <a:off x="0" y="0"/>
          <a:ext cx="0" cy="0"/>
          <a:chOff x="0" y="0"/>
          <a:chExt cx="0" cy="0"/>
        </a:xfrm>
      </p:grpSpPr>
      <p:sp>
        <p:nvSpPr>
          <p:cNvPr id="8" name="Round Same Side Corner Rectangle 7">
            <a:extLst>
              <a:ext uri="{FF2B5EF4-FFF2-40B4-BE49-F238E27FC236}">
                <a16:creationId xmlns:a16="http://schemas.microsoft.com/office/drawing/2014/main" id="{314DEF53-FED0-D46F-8CE7-617855745BCE}"/>
              </a:ext>
            </a:extLst>
          </p:cNvPr>
          <p:cNvSpPr/>
          <p:nvPr/>
        </p:nvSpPr>
        <p:spPr>
          <a:xfrm rot="10800000">
            <a:off x="1132110" y="-1"/>
            <a:ext cx="9927776" cy="1389525"/>
          </a:xfrm>
          <a:prstGeom prst="round2SameRect">
            <a:avLst/>
          </a:prstGeom>
          <a:solidFill>
            <a:srgbClr val="164C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3000" dirty="0">
              <a:latin typeface="Arial" panose="020B0604020202020204" pitchFamily="34" charset="0"/>
            </a:endParaRPr>
          </a:p>
        </p:txBody>
      </p:sp>
      <p:sp>
        <p:nvSpPr>
          <p:cNvPr id="2" name="Title 1">
            <a:extLst>
              <a:ext uri="{FF2B5EF4-FFF2-40B4-BE49-F238E27FC236}">
                <a16:creationId xmlns:a16="http://schemas.microsoft.com/office/drawing/2014/main" id="{DD75A793-74F6-79FB-061F-3C6A95FC2BE3}"/>
              </a:ext>
            </a:extLst>
          </p:cNvPr>
          <p:cNvSpPr>
            <a:spLocks noGrp="1"/>
          </p:cNvSpPr>
          <p:nvPr>
            <p:ph type="ctrTitle"/>
          </p:nvPr>
        </p:nvSpPr>
        <p:spPr>
          <a:xfrm>
            <a:off x="1523998" y="520168"/>
            <a:ext cx="9144000" cy="657015"/>
          </a:xfrm>
        </p:spPr>
        <p:txBody>
          <a:bodyPr>
            <a:noAutofit/>
          </a:bodyPr>
          <a:lstStyle/>
          <a:p>
            <a:r>
              <a:rPr lang="en-US" sz="3200" b="1" spc="300" dirty="0">
                <a:solidFill>
                  <a:schemeClr val="bg1"/>
                </a:solidFill>
                <a:latin typeface="Aptos Black" panose="020B0004020202020204" pitchFamily="34" charset="0"/>
                <a:cs typeface="Aharoni" panose="02010803020104030203" pitchFamily="2" charset="-79"/>
              </a:rPr>
              <a:t>Building Your Finances God’s Way Study Content</a:t>
            </a:r>
            <a:endParaRPr lang="en-US" sz="3200" spc="300" dirty="0">
              <a:solidFill>
                <a:schemeClr val="bg1"/>
              </a:solidFill>
              <a:latin typeface="Aptos" panose="020B0004020202020204" pitchFamily="34" charset="0"/>
              <a:cs typeface="Aharoni" panose="02010803020104030203" pitchFamily="2" charset="-79"/>
            </a:endParaRPr>
          </a:p>
        </p:txBody>
      </p:sp>
      <p:sp>
        <p:nvSpPr>
          <p:cNvPr id="7" name="TextBox 6">
            <a:extLst>
              <a:ext uri="{FF2B5EF4-FFF2-40B4-BE49-F238E27FC236}">
                <a16:creationId xmlns:a16="http://schemas.microsoft.com/office/drawing/2014/main" id="{0F1E4549-74C8-682E-121B-FE90B3F6F378}"/>
              </a:ext>
            </a:extLst>
          </p:cNvPr>
          <p:cNvSpPr txBox="1"/>
          <p:nvPr/>
        </p:nvSpPr>
        <p:spPr>
          <a:xfrm>
            <a:off x="6095998" y="1468547"/>
            <a:ext cx="3778749" cy="289104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l" defTabSz="914400" rtl="0" eaLnBrk="1" fontAlgn="auto" latinLnBrk="0" hangingPunct="1">
              <a:lnSpc>
                <a:spcPct val="80000"/>
              </a:lnSpc>
              <a:spcBef>
                <a:spcPts val="1800"/>
              </a:spcBef>
              <a:spcAft>
                <a:spcPts val="0"/>
              </a:spcAft>
              <a:buClrTx/>
              <a:buSzTx/>
              <a:buFontTx/>
              <a:buNone/>
              <a:tabLst/>
              <a:defRPr>
                <a:solidFill>
                  <a:srgbClr val="58595B"/>
                </a:solidFill>
                <a:latin typeface="Acherus Grotesque Regular"/>
                <a:ea typeface="Acherus Grotesque Regular"/>
                <a:cs typeface="Acherus Grotesque Regular"/>
                <a:sym typeface="Acherus Grotesque Regular"/>
              </a:defRPr>
            </a:pPr>
            <a:r>
              <a:rPr kumimoji="0" lang="en-US" sz="1900" b="1" i="0" u="none" strike="noStrike" kern="0" cap="none" spc="0" normalizeH="0" baseline="0" noProof="0" dirty="0">
                <a:ln>
                  <a:noFill/>
                </a:ln>
                <a:solidFill>
                  <a:srgbClr val="58595B"/>
                </a:solidFill>
                <a:effectLst/>
                <a:uLnTx/>
                <a:uFillTx/>
                <a:latin typeface="Raleway" pitchFamily="2" charset="77"/>
                <a:ea typeface="Acherus Grotesque Regular"/>
                <a:cs typeface="Acherus Grotesque Regular"/>
                <a:sym typeface="Acherus Grotesque Regular"/>
              </a:rPr>
              <a:t>Chapter 6 – Finishing Well</a:t>
            </a:r>
          </a:p>
          <a:p>
            <a:pPr marL="342900" marR="0" lvl="0" indent="-342900" algn="l" defTabSz="914400" rtl="0" eaLnBrk="1" fontAlgn="auto" latinLnBrk="0" hangingPunct="1">
              <a:lnSpc>
                <a:spcPct val="80000"/>
              </a:lnSpc>
              <a:spcBef>
                <a:spcPts val="1800"/>
              </a:spcBef>
              <a:spcAft>
                <a:spcPts val="0"/>
              </a:spcAft>
              <a:buClrTx/>
              <a:buSzTx/>
              <a:buFont typeface="Arial" panose="020B0604020202020204" pitchFamily="34" charset="0"/>
              <a:buChar char="•"/>
              <a:tabLst/>
              <a:defRPr>
                <a:solidFill>
                  <a:srgbClr val="58595B"/>
                </a:solidFill>
                <a:latin typeface="Acherus Grotesque Regular"/>
                <a:ea typeface="Acherus Grotesque Regular"/>
                <a:cs typeface="Acherus Grotesque Regular"/>
                <a:sym typeface="Acherus Grotesque Regular"/>
              </a:defRPr>
            </a:pPr>
            <a:r>
              <a:rPr kumimoji="0" lang="en-US" sz="1900" b="0" i="0" u="none" strike="noStrike" kern="0" cap="none" spc="0" normalizeH="0" baseline="0" noProof="0" dirty="0">
                <a:ln>
                  <a:noFill/>
                </a:ln>
                <a:effectLst/>
                <a:uLnTx/>
                <a:uFillTx/>
                <a:latin typeface="Raleway" pitchFamily="2" charset="77"/>
                <a:ea typeface="Acherus Grotesque Regular"/>
                <a:cs typeface="Acherus Grotesque Regular"/>
                <a:sym typeface="Acherus Grotesque Regular"/>
              </a:rPr>
              <a:t>Bible-Based</a:t>
            </a:r>
          </a:p>
          <a:p>
            <a:pPr marL="342900" marR="0" lvl="0" indent="-342900" algn="l" defTabSz="914400" rtl="0" eaLnBrk="1" fontAlgn="auto" latinLnBrk="0" hangingPunct="1">
              <a:lnSpc>
                <a:spcPct val="80000"/>
              </a:lnSpc>
              <a:spcBef>
                <a:spcPts val="1800"/>
              </a:spcBef>
              <a:spcAft>
                <a:spcPts val="0"/>
              </a:spcAft>
              <a:buClrTx/>
              <a:buSzTx/>
              <a:buFont typeface="Arial" panose="020B0604020202020204" pitchFamily="34" charset="0"/>
              <a:buChar char="•"/>
              <a:tabLst/>
              <a:defRPr>
                <a:solidFill>
                  <a:srgbClr val="58595B"/>
                </a:solidFill>
                <a:latin typeface="Acherus Grotesque Regular"/>
                <a:ea typeface="Acherus Grotesque Regular"/>
                <a:cs typeface="Acherus Grotesque Regular"/>
                <a:sym typeface="Acherus Grotesque Regular"/>
              </a:defRPr>
            </a:pPr>
            <a:r>
              <a:rPr lang="en-US" sz="1900" kern="0" dirty="0">
                <a:latin typeface="Raleway" pitchFamily="2" charset="77"/>
                <a:ea typeface="Acherus Grotesque Regular"/>
                <a:cs typeface="Acherus Grotesque Regular"/>
                <a:sym typeface="Acherus Grotesque Regular"/>
              </a:rPr>
              <a:t>Christ-Centered</a:t>
            </a:r>
          </a:p>
          <a:p>
            <a:pPr marL="342900" marR="0" lvl="0" indent="-342900" algn="l" defTabSz="914400" rtl="0" eaLnBrk="1" fontAlgn="auto" latinLnBrk="0" hangingPunct="1">
              <a:lnSpc>
                <a:spcPct val="80000"/>
              </a:lnSpc>
              <a:spcBef>
                <a:spcPts val="1800"/>
              </a:spcBef>
              <a:spcAft>
                <a:spcPts val="0"/>
              </a:spcAft>
              <a:buClrTx/>
              <a:buSzTx/>
              <a:buFont typeface="Arial" panose="020B0604020202020204" pitchFamily="34" charset="0"/>
              <a:buChar char="•"/>
              <a:tabLst/>
              <a:defRPr>
                <a:solidFill>
                  <a:srgbClr val="58595B"/>
                </a:solidFill>
                <a:latin typeface="Acherus Grotesque Regular"/>
                <a:ea typeface="Acherus Grotesque Regular"/>
                <a:cs typeface="Acherus Grotesque Regular"/>
                <a:sym typeface="Acherus Grotesque Regular"/>
              </a:defRPr>
            </a:pPr>
            <a:r>
              <a:rPr kumimoji="0" lang="en-US" sz="1900" b="0" i="0" u="none" strike="noStrike" kern="0" cap="none" spc="0" normalizeH="0" baseline="0" noProof="0" dirty="0">
                <a:ln>
                  <a:noFill/>
                </a:ln>
                <a:effectLst/>
                <a:uLnTx/>
                <a:uFillTx/>
                <a:latin typeface="Raleway" pitchFamily="2" charset="77"/>
                <a:ea typeface="Acherus Grotesque Regular"/>
                <a:cs typeface="Acherus Grotesque Regular"/>
                <a:sym typeface="Acherus Grotesque Regular"/>
              </a:rPr>
              <a:t>Prayer-Driven</a:t>
            </a:r>
          </a:p>
          <a:p>
            <a:pPr marL="342900" marR="0" lvl="0" indent="-342900" algn="l" defTabSz="914400" rtl="0" eaLnBrk="1" fontAlgn="auto" latinLnBrk="0" hangingPunct="1">
              <a:lnSpc>
                <a:spcPct val="80000"/>
              </a:lnSpc>
              <a:spcBef>
                <a:spcPts val="1800"/>
              </a:spcBef>
              <a:spcAft>
                <a:spcPts val="0"/>
              </a:spcAft>
              <a:buClrTx/>
              <a:buSzTx/>
              <a:buFont typeface="Arial" panose="020B0604020202020204" pitchFamily="34" charset="0"/>
              <a:buChar char="•"/>
              <a:tabLst/>
              <a:defRPr>
                <a:solidFill>
                  <a:srgbClr val="58595B"/>
                </a:solidFill>
                <a:latin typeface="Acherus Grotesque Regular"/>
                <a:ea typeface="Acherus Grotesque Regular"/>
                <a:cs typeface="Acherus Grotesque Regular"/>
                <a:sym typeface="Acherus Grotesque Regular"/>
              </a:defRPr>
            </a:pPr>
            <a:r>
              <a:rPr lang="en-US" sz="1900" kern="0" dirty="0">
                <a:latin typeface="Raleway" pitchFamily="2" charset="77"/>
                <a:ea typeface="Acherus Grotesque Regular"/>
                <a:cs typeface="Acherus Grotesque Regular"/>
                <a:sym typeface="Acherus Grotesque Regular"/>
              </a:rPr>
              <a:t>Holy Spirit- Led</a:t>
            </a:r>
          </a:p>
          <a:p>
            <a:pPr marL="342900" marR="0" lvl="0" indent="-342900" algn="l" defTabSz="914400" rtl="0" eaLnBrk="1" fontAlgn="auto" latinLnBrk="0" hangingPunct="1">
              <a:lnSpc>
                <a:spcPct val="80000"/>
              </a:lnSpc>
              <a:spcBef>
                <a:spcPts val="1800"/>
              </a:spcBef>
              <a:spcAft>
                <a:spcPts val="0"/>
              </a:spcAft>
              <a:buClrTx/>
              <a:buSzTx/>
              <a:buFont typeface="Arial" panose="020B0604020202020204" pitchFamily="34" charset="0"/>
              <a:buChar char="•"/>
              <a:tabLst/>
              <a:defRPr>
                <a:solidFill>
                  <a:srgbClr val="58595B"/>
                </a:solidFill>
                <a:latin typeface="Acherus Grotesque Regular"/>
                <a:ea typeface="Acherus Grotesque Regular"/>
                <a:cs typeface="Acherus Grotesque Regular"/>
                <a:sym typeface="Acherus Grotesque Regular"/>
              </a:defRPr>
            </a:pPr>
            <a:r>
              <a:rPr kumimoji="0" lang="en-US" sz="1900" b="0" i="0" u="none" strike="noStrike" kern="0" cap="none" spc="0" normalizeH="0" baseline="0" noProof="0" dirty="0">
                <a:ln>
                  <a:noFill/>
                </a:ln>
                <a:effectLst/>
                <a:uLnTx/>
                <a:uFillTx/>
                <a:latin typeface="Raleway" pitchFamily="2" charset="77"/>
                <a:ea typeface="Acherus Grotesque Regular"/>
                <a:cs typeface="Acherus Grotesque Regular"/>
                <a:sym typeface="Acherus Grotesque Regular"/>
              </a:rPr>
              <a:t>Discipleship-Focused</a:t>
            </a:r>
          </a:p>
        </p:txBody>
      </p:sp>
      <p:sp>
        <p:nvSpPr>
          <p:cNvPr id="9" name="Bullet point 1…">
            <a:extLst>
              <a:ext uri="{FF2B5EF4-FFF2-40B4-BE49-F238E27FC236}">
                <a16:creationId xmlns:a16="http://schemas.microsoft.com/office/drawing/2014/main" id="{27D29F5A-3D49-ACFF-6DAC-419068B0F08D}"/>
              </a:ext>
            </a:extLst>
          </p:cNvPr>
          <p:cNvSpPr txBox="1">
            <a:spLocks/>
          </p:cNvSpPr>
          <p:nvPr/>
        </p:nvSpPr>
        <p:spPr>
          <a:xfrm>
            <a:off x="1132110" y="1888023"/>
            <a:ext cx="4433312" cy="4082450"/>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50800" tIns="50800" rIns="50800" bIns="50800" anchor="ctr">
            <a:normAutofit fontScale="92500" lnSpcReduction="20000"/>
          </a:bodyPr>
          <a:lstStyle>
            <a:lvl1pPr marL="317500" marR="0" indent="-317500" algn="l" defTabSz="412750" latinLnBrk="0">
              <a:lnSpc>
                <a:spcPct val="100000"/>
              </a:lnSpc>
              <a:spcBef>
                <a:spcPts val="2950"/>
              </a:spcBef>
              <a:spcAft>
                <a:spcPts val="0"/>
              </a:spcAft>
              <a:buClrTx/>
              <a:buSzPct val="125000"/>
              <a:buFontTx/>
              <a:buChar char="•"/>
              <a:tabLst/>
              <a:defRPr sz="2400" b="0" i="0" u="none" strike="noStrike" cap="none" spc="0" baseline="0">
                <a:solidFill>
                  <a:srgbClr val="000000"/>
                </a:solidFill>
                <a:uFillTx/>
                <a:latin typeface="Helvetica Neue"/>
                <a:ea typeface="Helvetica Neue"/>
                <a:cs typeface="Helvetica Neue"/>
                <a:sym typeface="Helvetica Neue"/>
              </a:defRPr>
            </a:lvl1pPr>
            <a:lvl2pPr marL="635000" marR="0" indent="-317500" algn="l" defTabSz="412750" latinLnBrk="0">
              <a:lnSpc>
                <a:spcPct val="100000"/>
              </a:lnSpc>
              <a:spcBef>
                <a:spcPts val="2950"/>
              </a:spcBef>
              <a:spcAft>
                <a:spcPts val="0"/>
              </a:spcAft>
              <a:buClrTx/>
              <a:buSzPct val="125000"/>
              <a:buFontTx/>
              <a:buChar char="•"/>
              <a:tabLst/>
              <a:defRPr sz="2400" b="0" i="0" u="none" strike="noStrike" cap="none" spc="0" baseline="0">
                <a:solidFill>
                  <a:srgbClr val="000000"/>
                </a:solidFill>
                <a:uFillTx/>
                <a:latin typeface="Helvetica Neue"/>
                <a:ea typeface="Helvetica Neue"/>
                <a:cs typeface="Helvetica Neue"/>
                <a:sym typeface="Helvetica Neue"/>
              </a:defRPr>
            </a:lvl2pPr>
            <a:lvl3pPr marL="952500" marR="0" indent="-317500" algn="l" defTabSz="412750" latinLnBrk="0">
              <a:lnSpc>
                <a:spcPct val="100000"/>
              </a:lnSpc>
              <a:spcBef>
                <a:spcPts val="2950"/>
              </a:spcBef>
              <a:spcAft>
                <a:spcPts val="0"/>
              </a:spcAft>
              <a:buClrTx/>
              <a:buSzPct val="125000"/>
              <a:buFontTx/>
              <a:buChar char="•"/>
              <a:tabLst/>
              <a:defRPr sz="2400" b="0" i="0" u="none" strike="noStrike" cap="none" spc="0" baseline="0">
                <a:solidFill>
                  <a:srgbClr val="000000"/>
                </a:solidFill>
                <a:uFillTx/>
                <a:latin typeface="Helvetica Neue"/>
                <a:ea typeface="Helvetica Neue"/>
                <a:cs typeface="Helvetica Neue"/>
                <a:sym typeface="Helvetica Neue"/>
              </a:defRPr>
            </a:lvl3pPr>
            <a:lvl4pPr marL="1270000" marR="0" indent="-317500" algn="l" defTabSz="412750" latinLnBrk="0">
              <a:lnSpc>
                <a:spcPct val="100000"/>
              </a:lnSpc>
              <a:spcBef>
                <a:spcPts val="2950"/>
              </a:spcBef>
              <a:spcAft>
                <a:spcPts val="0"/>
              </a:spcAft>
              <a:buClrTx/>
              <a:buSzPct val="125000"/>
              <a:buFontTx/>
              <a:buChar char="•"/>
              <a:tabLst/>
              <a:defRPr sz="2400" b="0" i="0" u="none" strike="noStrike" cap="none" spc="0" baseline="0">
                <a:solidFill>
                  <a:srgbClr val="000000"/>
                </a:solidFill>
                <a:uFillTx/>
                <a:latin typeface="Helvetica Neue"/>
                <a:ea typeface="Helvetica Neue"/>
                <a:cs typeface="Helvetica Neue"/>
                <a:sym typeface="Helvetica Neue"/>
              </a:defRPr>
            </a:lvl4pPr>
            <a:lvl5pPr marL="1587500" marR="0" indent="-317500" algn="l" defTabSz="412750" latinLnBrk="0">
              <a:lnSpc>
                <a:spcPct val="100000"/>
              </a:lnSpc>
              <a:spcBef>
                <a:spcPts val="2950"/>
              </a:spcBef>
              <a:spcAft>
                <a:spcPts val="0"/>
              </a:spcAft>
              <a:buClrTx/>
              <a:buSzPct val="125000"/>
              <a:buFontTx/>
              <a:buChar char="•"/>
              <a:tabLst/>
              <a:defRPr sz="2400" b="0" i="0" u="none" strike="noStrike" cap="none" spc="0" baseline="0">
                <a:solidFill>
                  <a:srgbClr val="000000"/>
                </a:solidFill>
                <a:uFillTx/>
                <a:latin typeface="Helvetica Neue"/>
                <a:ea typeface="Helvetica Neue"/>
                <a:cs typeface="Helvetica Neue"/>
                <a:sym typeface="Helvetica Neue"/>
              </a:defRPr>
            </a:lvl5pPr>
            <a:lvl6pPr marL="1905000" marR="0" indent="-317500" algn="l" defTabSz="412750" latinLnBrk="0">
              <a:lnSpc>
                <a:spcPct val="100000"/>
              </a:lnSpc>
              <a:spcBef>
                <a:spcPts val="2950"/>
              </a:spcBef>
              <a:spcAft>
                <a:spcPts val="0"/>
              </a:spcAft>
              <a:buClrTx/>
              <a:buSzPct val="125000"/>
              <a:buFontTx/>
              <a:buChar char="•"/>
              <a:tabLst/>
              <a:defRPr sz="2600" b="0" i="0" u="none" strike="noStrike" cap="none" spc="0" baseline="0">
                <a:solidFill>
                  <a:srgbClr val="000000"/>
                </a:solidFill>
                <a:uFillTx/>
                <a:latin typeface="Helvetica Neue"/>
                <a:ea typeface="Helvetica Neue"/>
                <a:cs typeface="Helvetica Neue"/>
                <a:sym typeface="Helvetica Neue"/>
              </a:defRPr>
            </a:lvl6pPr>
            <a:lvl7pPr marL="2222500" marR="0" indent="-317500" algn="l" defTabSz="412750" latinLnBrk="0">
              <a:lnSpc>
                <a:spcPct val="100000"/>
              </a:lnSpc>
              <a:spcBef>
                <a:spcPts val="2950"/>
              </a:spcBef>
              <a:spcAft>
                <a:spcPts val="0"/>
              </a:spcAft>
              <a:buClrTx/>
              <a:buSzPct val="125000"/>
              <a:buFontTx/>
              <a:buChar char="•"/>
              <a:tabLst/>
              <a:defRPr sz="2600" b="0" i="0" u="none" strike="noStrike" cap="none" spc="0" baseline="0">
                <a:solidFill>
                  <a:srgbClr val="000000"/>
                </a:solidFill>
                <a:uFillTx/>
                <a:latin typeface="Helvetica Neue"/>
                <a:ea typeface="Helvetica Neue"/>
                <a:cs typeface="Helvetica Neue"/>
                <a:sym typeface="Helvetica Neue"/>
              </a:defRPr>
            </a:lvl7pPr>
            <a:lvl8pPr marL="2540000" marR="0" indent="-317500" algn="l" defTabSz="412750" latinLnBrk="0">
              <a:lnSpc>
                <a:spcPct val="100000"/>
              </a:lnSpc>
              <a:spcBef>
                <a:spcPts val="2950"/>
              </a:spcBef>
              <a:spcAft>
                <a:spcPts val="0"/>
              </a:spcAft>
              <a:buClrTx/>
              <a:buSzPct val="125000"/>
              <a:buFontTx/>
              <a:buChar char="•"/>
              <a:tabLst/>
              <a:defRPr sz="2600" b="0" i="0" u="none" strike="noStrike" cap="none" spc="0" baseline="0">
                <a:solidFill>
                  <a:srgbClr val="000000"/>
                </a:solidFill>
                <a:uFillTx/>
                <a:latin typeface="Helvetica Neue"/>
                <a:ea typeface="Helvetica Neue"/>
                <a:cs typeface="Helvetica Neue"/>
                <a:sym typeface="Helvetica Neue"/>
              </a:defRPr>
            </a:lvl8pPr>
            <a:lvl9pPr marL="2857500" marR="0" indent="-317500" algn="l" defTabSz="412750" latinLnBrk="0">
              <a:lnSpc>
                <a:spcPct val="100000"/>
              </a:lnSpc>
              <a:spcBef>
                <a:spcPts val="2950"/>
              </a:spcBef>
              <a:spcAft>
                <a:spcPts val="0"/>
              </a:spcAft>
              <a:buClrTx/>
              <a:buSzPct val="125000"/>
              <a:buFontTx/>
              <a:buChar char="•"/>
              <a:tabLst/>
              <a:defRPr sz="2600" b="0" i="0" u="none" strike="noStrike" cap="none" spc="0" baseline="0">
                <a:solidFill>
                  <a:srgbClr val="000000"/>
                </a:solidFill>
                <a:uFillTx/>
                <a:latin typeface="Helvetica Neue"/>
                <a:ea typeface="Helvetica Neue"/>
                <a:cs typeface="Helvetica Neue"/>
                <a:sym typeface="Helvetica Neue"/>
              </a:defRPr>
            </a:lvl9pPr>
          </a:lstStyle>
          <a:p>
            <a:pPr marL="0" indent="0">
              <a:lnSpc>
                <a:spcPct val="80000"/>
              </a:lnSpc>
              <a:spcBef>
                <a:spcPts val="1800"/>
              </a:spcBef>
              <a:buNone/>
              <a:defRPr>
                <a:solidFill>
                  <a:srgbClr val="58595B"/>
                </a:solidFill>
                <a:latin typeface="Acherus Grotesque Regular"/>
                <a:ea typeface="Acherus Grotesque Regular"/>
                <a:cs typeface="Acherus Grotesque Regular"/>
                <a:sym typeface="Acherus Grotesque Regular"/>
              </a:defRPr>
            </a:pPr>
            <a:r>
              <a:rPr lang="en-US" sz="2100" b="1" kern="0" dirty="0">
                <a:solidFill>
                  <a:srgbClr val="58595B"/>
                </a:solidFill>
                <a:latin typeface="Raleway" pitchFamily="2" charset="77"/>
                <a:ea typeface="Acherus Grotesque Regular"/>
                <a:cs typeface="Acherus Grotesque Regular"/>
                <a:sym typeface="Acherus Grotesque Regular"/>
              </a:rPr>
              <a:t>Chapter 4 – Work and Honesty</a:t>
            </a:r>
          </a:p>
          <a:p>
            <a:pPr>
              <a:lnSpc>
                <a:spcPct val="80000"/>
              </a:lnSpc>
              <a:spcBef>
                <a:spcPts val="1800"/>
              </a:spcBef>
              <a:defRPr>
                <a:solidFill>
                  <a:srgbClr val="58595B"/>
                </a:solidFill>
                <a:latin typeface="Acherus Grotesque Regular"/>
                <a:ea typeface="Acherus Grotesque Regular"/>
                <a:cs typeface="Acherus Grotesque Regular"/>
                <a:sym typeface="Acherus Grotesque Regular"/>
              </a:defRPr>
            </a:pPr>
            <a:r>
              <a:rPr lang="en-US" sz="2100" kern="0" dirty="0">
                <a:solidFill>
                  <a:schemeClr val="tx1"/>
                </a:solidFill>
                <a:latin typeface="Raleway" pitchFamily="2" charset="77"/>
                <a:ea typeface="Acherus Grotesque Regular"/>
                <a:cs typeface="Acherus Grotesque Regular"/>
                <a:sym typeface="Acherus Grotesque Regular"/>
              </a:rPr>
              <a:t>Work and God’s Role</a:t>
            </a:r>
          </a:p>
          <a:p>
            <a:pPr>
              <a:lnSpc>
                <a:spcPct val="80000"/>
              </a:lnSpc>
              <a:spcBef>
                <a:spcPts val="1800"/>
              </a:spcBef>
              <a:defRPr>
                <a:solidFill>
                  <a:srgbClr val="58595B"/>
                </a:solidFill>
                <a:latin typeface="Acherus Grotesque Regular"/>
                <a:ea typeface="Acherus Grotesque Regular"/>
                <a:cs typeface="Acherus Grotesque Regular"/>
                <a:sym typeface="Acherus Grotesque Regular"/>
              </a:defRPr>
            </a:pPr>
            <a:r>
              <a:rPr lang="en-US" sz="2100" kern="0" dirty="0">
                <a:solidFill>
                  <a:schemeClr val="tx1"/>
                </a:solidFill>
                <a:latin typeface="Raleway" pitchFamily="2" charset="77"/>
                <a:ea typeface="Acherus Grotesque Regular"/>
                <a:cs typeface="Acherus Grotesque Regular"/>
                <a:sym typeface="Acherus Grotesque Regular"/>
              </a:rPr>
              <a:t>Proverbs and Work</a:t>
            </a:r>
          </a:p>
          <a:p>
            <a:pPr>
              <a:lnSpc>
                <a:spcPct val="80000"/>
              </a:lnSpc>
              <a:spcBef>
                <a:spcPts val="1800"/>
              </a:spcBef>
              <a:defRPr>
                <a:solidFill>
                  <a:srgbClr val="58595B"/>
                </a:solidFill>
                <a:latin typeface="Acherus Grotesque Regular"/>
                <a:ea typeface="Acherus Grotesque Regular"/>
                <a:cs typeface="Acherus Grotesque Regular"/>
                <a:sym typeface="Acherus Grotesque Regular"/>
              </a:defRPr>
            </a:pPr>
            <a:r>
              <a:rPr lang="en-US" sz="2100" kern="0" dirty="0">
                <a:solidFill>
                  <a:schemeClr val="tx1"/>
                </a:solidFill>
                <a:latin typeface="Raleway" pitchFamily="2" charset="77"/>
                <a:ea typeface="Acherus Grotesque Regular"/>
                <a:cs typeface="Acherus Grotesque Regular"/>
                <a:sym typeface="Acherus Grotesque Regular"/>
              </a:rPr>
              <a:t>Honesty</a:t>
            </a:r>
          </a:p>
          <a:p>
            <a:pPr>
              <a:lnSpc>
                <a:spcPct val="80000"/>
              </a:lnSpc>
              <a:spcBef>
                <a:spcPts val="1800"/>
              </a:spcBef>
              <a:defRPr>
                <a:solidFill>
                  <a:srgbClr val="58595B"/>
                </a:solidFill>
                <a:latin typeface="Acherus Grotesque Regular"/>
                <a:ea typeface="Acherus Grotesque Regular"/>
                <a:cs typeface="Acherus Grotesque Regular"/>
                <a:sym typeface="Acherus Grotesque Regular"/>
              </a:defRPr>
            </a:pPr>
            <a:r>
              <a:rPr lang="en-US" sz="2100" kern="0" dirty="0">
                <a:solidFill>
                  <a:schemeClr val="tx1"/>
                </a:solidFill>
                <a:latin typeface="Raleway" pitchFamily="2" charset="77"/>
                <a:ea typeface="Acherus Grotesque Regular"/>
                <a:cs typeface="Acherus Grotesque Regular"/>
                <a:sym typeface="Acherus Grotesque Regular"/>
              </a:rPr>
              <a:t>Bribes and Restitution </a:t>
            </a:r>
          </a:p>
          <a:p>
            <a:pPr marL="0" indent="0">
              <a:lnSpc>
                <a:spcPct val="80000"/>
              </a:lnSpc>
              <a:spcBef>
                <a:spcPts val="1800"/>
              </a:spcBef>
              <a:buFontTx/>
              <a:buNone/>
              <a:defRPr>
                <a:solidFill>
                  <a:srgbClr val="58595B"/>
                </a:solidFill>
                <a:latin typeface="Acherus Grotesque Regular"/>
                <a:ea typeface="Acherus Grotesque Regular"/>
                <a:cs typeface="Acherus Grotesque Regular"/>
                <a:sym typeface="Acherus Grotesque Regular"/>
              </a:defRPr>
            </a:pPr>
            <a:r>
              <a:rPr lang="en-US" sz="2100" b="1" kern="0" dirty="0">
                <a:solidFill>
                  <a:schemeClr val="tx1"/>
                </a:solidFill>
                <a:latin typeface="Raleway" pitchFamily="2" charset="77"/>
                <a:ea typeface="Acherus Grotesque Regular"/>
                <a:cs typeface="Acherus Grotesque Regular"/>
                <a:sym typeface="Acherus Grotesque Regular"/>
              </a:rPr>
              <a:t>Chapter 5 – Crisis and Eternity</a:t>
            </a:r>
          </a:p>
          <a:p>
            <a:pPr>
              <a:lnSpc>
                <a:spcPct val="80000"/>
              </a:lnSpc>
              <a:spcBef>
                <a:spcPts val="1800"/>
              </a:spcBef>
              <a:defRPr>
                <a:solidFill>
                  <a:srgbClr val="58595B"/>
                </a:solidFill>
                <a:latin typeface="Acherus Grotesque Regular"/>
                <a:ea typeface="Acherus Grotesque Regular"/>
                <a:cs typeface="Acherus Grotesque Regular"/>
                <a:sym typeface="Acherus Grotesque Regular"/>
              </a:defRPr>
            </a:pPr>
            <a:r>
              <a:rPr lang="en-US" sz="2100" kern="0" dirty="0">
                <a:solidFill>
                  <a:schemeClr val="tx1"/>
                </a:solidFill>
                <a:latin typeface="Raleway" pitchFamily="2" charset="77"/>
                <a:ea typeface="Acherus Grotesque Regular"/>
                <a:cs typeface="Acherus Grotesque Regular"/>
                <a:sym typeface="Acherus Grotesque Regular"/>
              </a:rPr>
              <a:t>Reacting to a Crisis</a:t>
            </a:r>
          </a:p>
          <a:p>
            <a:pPr>
              <a:lnSpc>
                <a:spcPct val="80000"/>
              </a:lnSpc>
              <a:spcBef>
                <a:spcPts val="1800"/>
              </a:spcBef>
              <a:defRPr>
                <a:solidFill>
                  <a:srgbClr val="58595B"/>
                </a:solidFill>
                <a:latin typeface="Acherus Grotesque Regular"/>
                <a:ea typeface="Acherus Grotesque Regular"/>
                <a:cs typeface="Acherus Grotesque Regular"/>
                <a:sym typeface="Acherus Grotesque Regular"/>
              </a:defRPr>
            </a:pPr>
            <a:r>
              <a:rPr lang="en-US" sz="2100" kern="0" dirty="0">
                <a:solidFill>
                  <a:schemeClr val="tx1"/>
                </a:solidFill>
                <a:latin typeface="Raleway" pitchFamily="2" charset="77"/>
                <a:ea typeface="Acherus Grotesque Regular"/>
                <a:cs typeface="Acherus Grotesque Regular"/>
                <a:sym typeface="Acherus Grotesque Regular"/>
              </a:rPr>
              <a:t>Weathering a Storm</a:t>
            </a:r>
          </a:p>
          <a:p>
            <a:pPr>
              <a:lnSpc>
                <a:spcPct val="80000"/>
              </a:lnSpc>
              <a:spcBef>
                <a:spcPts val="1800"/>
              </a:spcBef>
              <a:defRPr>
                <a:solidFill>
                  <a:srgbClr val="58595B"/>
                </a:solidFill>
                <a:latin typeface="Acherus Grotesque Regular"/>
                <a:ea typeface="Acherus Grotesque Regular"/>
                <a:cs typeface="Acherus Grotesque Regular"/>
                <a:sym typeface="Acherus Grotesque Regular"/>
              </a:defRPr>
            </a:pPr>
            <a:r>
              <a:rPr lang="en-US" sz="2100" kern="0" dirty="0">
                <a:solidFill>
                  <a:schemeClr val="tx1"/>
                </a:solidFill>
                <a:latin typeface="Raleway" pitchFamily="2" charset="77"/>
                <a:ea typeface="Acherus Grotesque Regular"/>
                <a:cs typeface="Acherus Grotesque Regular"/>
                <a:sym typeface="Acherus Grotesque Regular"/>
              </a:rPr>
              <a:t>Hope and Perseverance in a Crisis</a:t>
            </a:r>
          </a:p>
          <a:p>
            <a:pPr>
              <a:lnSpc>
                <a:spcPct val="80000"/>
              </a:lnSpc>
              <a:spcBef>
                <a:spcPts val="1800"/>
              </a:spcBef>
              <a:defRPr>
                <a:solidFill>
                  <a:srgbClr val="58595B"/>
                </a:solidFill>
                <a:latin typeface="Acherus Grotesque Regular"/>
                <a:ea typeface="Acherus Grotesque Regular"/>
                <a:cs typeface="Acherus Grotesque Regular"/>
                <a:sym typeface="Acherus Grotesque Regular"/>
              </a:defRPr>
            </a:pPr>
            <a:r>
              <a:rPr lang="en-US" sz="2100" kern="0" dirty="0">
                <a:solidFill>
                  <a:schemeClr val="tx1"/>
                </a:solidFill>
                <a:latin typeface="Raleway" pitchFamily="2" charset="77"/>
                <a:ea typeface="Acherus Grotesque Regular"/>
                <a:cs typeface="Acherus Grotesque Regular"/>
                <a:sym typeface="Acherus Grotesque Regular"/>
              </a:rPr>
              <a:t>Eternity</a:t>
            </a:r>
          </a:p>
          <a:p>
            <a:pPr marL="0" indent="0">
              <a:lnSpc>
                <a:spcPct val="80000"/>
              </a:lnSpc>
              <a:spcBef>
                <a:spcPts val="1800"/>
              </a:spcBef>
              <a:buFontTx/>
              <a:buNone/>
              <a:defRPr>
                <a:solidFill>
                  <a:srgbClr val="58595B"/>
                </a:solidFill>
                <a:latin typeface="Acherus Grotesque Regular"/>
                <a:ea typeface="Acherus Grotesque Regular"/>
                <a:cs typeface="Acherus Grotesque Regular"/>
                <a:sym typeface="Acherus Grotesque Regular"/>
              </a:defRPr>
            </a:pPr>
            <a:endParaRPr lang="en-US" kern="0" dirty="0">
              <a:solidFill>
                <a:srgbClr val="58595B"/>
              </a:solidFill>
              <a:latin typeface="Raleway" pitchFamily="2" charset="77"/>
              <a:ea typeface="Acherus Grotesque Regular"/>
              <a:cs typeface="Acherus Grotesque Regular"/>
              <a:sym typeface="Acherus Grotesque Regular"/>
            </a:endParaRPr>
          </a:p>
        </p:txBody>
      </p:sp>
      <p:pic>
        <p:nvPicPr>
          <p:cNvPr id="4" name="Picture 3">
            <a:extLst>
              <a:ext uri="{FF2B5EF4-FFF2-40B4-BE49-F238E27FC236}">
                <a16:creationId xmlns:a16="http://schemas.microsoft.com/office/drawing/2014/main" id="{65FEDDDB-174F-967D-263F-F733D7BB60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76873" y="4080729"/>
            <a:ext cx="2195748" cy="26174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67106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b="-8000"/>
          </a:stretch>
        </a:blipFill>
        <a:effectLst/>
      </p:bgPr>
    </p:bg>
    <p:spTree>
      <p:nvGrpSpPr>
        <p:cNvPr id="1" name=""/>
        <p:cNvGrpSpPr/>
        <p:nvPr/>
      </p:nvGrpSpPr>
      <p:grpSpPr>
        <a:xfrm>
          <a:off x="0" y="0"/>
          <a:ext cx="0" cy="0"/>
          <a:chOff x="0" y="0"/>
          <a:chExt cx="0" cy="0"/>
        </a:xfrm>
      </p:grpSpPr>
      <p:pic>
        <p:nvPicPr>
          <p:cNvPr id="7" name="Picture 6" descr="A logo with a black background&#10;&#10;Description automatically generated">
            <a:extLst>
              <a:ext uri="{FF2B5EF4-FFF2-40B4-BE49-F238E27FC236}">
                <a16:creationId xmlns:a16="http://schemas.microsoft.com/office/drawing/2014/main" id="{FD24DE42-0EAB-DF44-2B11-2449B387CE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51903" y="822955"/>
            <a:ext cx="1920244" cy="2606045"/>
          </a:xfrm>
          <a:prstGeom prst="rect">
            <a:avLst/>
          </a:prstGeom>
        </p:spPr>
      </p:pic>
      <p:sp>
        <p:nvSpPr>
          <p:cNvPr id="9" name="TextBox 8">
            <a:extLst>
              <a:ext uri="{FF2B5EF4-FFF2-40B4-BE49-F238E27FC236}">
                <a16:creationId xmlns:a16="http://schemas.microsoft.com/office/drawing/2014/main" id="{A019BE6F-AADD-4ABC-AA14-B22AF4ECC1F6}"/>
              </a:ext>
            </a:extLst>
          </p:cNvPr>
          <p:cNvSpPr txBox="1"/>
          <p:nvPr/>
        </p:nvSpPr>
        <p:spPr>
          <a:xfrm>
            <a:off x="2139636" y="3896272"/>
            <a:ext cx="7912728" cy="1754326"/>
          </a:xfrm>
          <a:prstGeom prst="rect">
            <a:avLst/>
          </a:prstGeom>
          <a:noFill/>
        </p:spPr>
        <p:txBody>
          <a:bodyPr wrap="square">
            <a:spAutoFit/>
          </a:bodyPr>
          <a:lstStyle/>
          <a:p>
            <a:pPr algn="ctr"/>
            <a:r>
              <a:rPr lang="en-US" sz="3600" b="1" dirty="0">
                <a:solidFill>
                  <a:schemeClr val="bg1"/>
                </a:solidFill>
                <a:latin typeface="Aptos Black" panose="020B0004020202020204" pitchFamily="34" charset="0"/>
              </a:rPr>
              <a:t>Building Your Finances God’s Way</a:t>
            </a:r>
          </a:p>
          <a:p>
            <a:pPr algn="ctr"/>
            <a:endParaRPr lang="en-US" sz="3600" b="1" dirty="0">
              <a:solidFill>
                <a:schemeClr val="bg1"/>
              </a:solidFill>
              <a:latin typeface="Aptos Black" panose="020B0004020202020204" pitchFamily="34" charset="0"/>
            </a:endParaRPr>
          </a:p>
          <a:p>
            <a:pPr marL="0" indent="0" algn="ctr">
              <a:buNone/>
            </a:pPr>
            <a:r>
              <a:rPr lang="en-US" sz="3600" b="1" dirty="0">
                <a:solidFill>
                  <a:schemeClr val="bg1"/>
                </a:solidFill>
                <a:latin typeface="Aptos Black" panose="020B0004020202020204" pitchFamily="34" charset="0"/>
              </a:rPr>
              <a:t>Using the eBook Option</a:t>
            </a:r>
            <a:endParaRPr lang="en-US" sz="3600" dirty="0">
              <a:solidFill>
                <a:schemeClr val="bg1"/>
              </a:solidFill>
              <a:latin typeface="Aptos Black" panose="020B0004020202020204" pitchFamily="34" charset="0"/>
            </a:endParaRPr>
          </a:p>
        </p:txBody>
      </p:sp>
    </p:spTree>
    <p:extLst>
      <p:ext uri="{BB962C8B-B14F-4D97-AF65-F5344CB8AC3E}">
        <p14:creationId xmlns:p14="http://schemas.microsoft.com/office/powerpoint/2010/main" val="33390298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9545A0-06A2-A07E-9474-35691EA9A04C}"/>
            </a:ext>
          </a:extLst>
        </p:cNvPr>
        <p:cNvGrpSpPr/>
        <p:nvPr/>
      </p:nvGrpSpPr>
      <p:grpSpPr>
        <a:xfrm>
          <a:off x="0" y="0"/>
          <a:ext cx="0" cy="0"/>
          <a:chOff x="0" y="0"/>
          <a:chExt cx="0" cy="0"/>
        </a:xfrm>
      </p:grpSpPr>
      <p:sp>
        <p:nvSpPr>
          <p:cNvPr id="8" name="Round Same Side Corner Rectangle 7">
            <a:extLst>
              <a:ext uri="{FF2B5EF4-FFF2-40B4-BE49-F238E27FC236}">
                <a16:creationId xmlns:a16="http://schemas.microsoft.com/office/drawing/2014/main" id="{314DEF53-FED0-D46F-8CE7-617855745BCE}"/>
              </a:ext>
            </a:extLst>
          </p:cNvPr>
          <p:cNvSpPr/>
          <p:nvPr/>
        </p:nvSpPr>
        <p:spPr>
          <a:xfrm rot="10800000">
            <a:off x="1132110" y="-1"/>
            <a:ext cx="9927776" cy="1389525"/>
          </a:xfrm>
          <a:prstGeom prst="round2SameRect">
            <a:avLst/>
          </a:prstGeom>
          <a:solidFill>
            <a:srgbClr val="164C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3000" dirty="0">
              <a:latin typeface="Arial" panose="020B0604020202020204" pitchFamily="34" charset="0"/>
            </a:endParaRPr>
          </a:p>
        </p:txBody>
      </p:sp>
      <p:sp>
        <p:nvSpPr>
          <p:cNvPr id="2" name="Title 1">
            <a:extLst>
              <a:ext uri="{FF2B5EF4-FFF2-40B4-BE49-F238E27FC236}">
                <a16:creationId xmlns:a16="http://schemas.microsoft.com/office/drawing/2014/main" id="{DD75A793-74F6-79FB-061F-3C6A95FC2BE3}"/>
              </a:ext>
            </a:extLst>
          </p:cNvPr>
          <p:cNvSpPr>
            <a:spLocks noGrp="1"/>
          </p:cNvSpPr>
          <p:nvPr>
            <p:ph type="ctrTitle"/>
          </p:nvPr>
        </p:nvSpPr>
        <p:spPr>
          <a:xfrm>
            <a:off x="1523998" y="364671"/>
            <a:ext cx="9144000" cy="657015"/>
          </a:xfrm>
        </p:spPr>
        <p:txBody>
          <a:bodyPr>
            <a:noAutofit/>
          </a:bodyPr>
          <a:lstStyle/>
          <a:p>
            <a:r>
              <a:rPr lang="en-US" sz="3200" b="1" spc="300" dirty="0">
                <a:solidFill>
                  <a:schemeClr val="bg1"/>
                </a:solidFill>
                <a:latin typeface="Aptos Black" panose="020B0004020202020204" pitchFamily="34" charset="0"/>
                <a:cs typeface="Aharoni" panose="02010803020104030203" pitchFamily="2" charset="-79"/>
              </a:rPr>
              <a:t>Compass eBooks – Create an Account</a:t>
            </a:r>
            <a:endParaRPr lang="en-US" sz="3200" spc="300" dirty="0">
              <a:solidFill>
                <a:schemeClr val="bg1"/>
              </a:solidFill>
              <a:latin typeface="Aptos" panose="020B0004020202020204" pitchFamily="34" charset="0"/>
              <a:cs typeface="Aharoni" panose="02010803020104030203" pitchFamily="2" charset="-79"/>
            </a:endParaRPr>
          </a:p>
        </p:txBody>
      </p:sp>
      <p:sp>
        <p:nvSpPr>
          <p:cNvPr id="7" name="Arrow: Down 6">
            <a:extLst>
              <a:ext uri="{FF2B5EF4-FFF2-40B4-BE49-F238E27FC236}">
                <a16:creationId xmlns:a16="http://schemas.microsoft.com/office/drawing/2014/main" id="{4362D145-1B32-4575-7206-013F4E15C874}"/>
              </a:ext>
            </a:extLst>
          </p:cNvPr>
          <p:cNvSpPr/>
          <p:nvPr/>
        </p:nvSpPr>
        <p:spPr>
          <a:xfrm rot="19308566">
            <a:off x="2578502" y="4840148"/>
            <a:ext cx="377754" cy="871044"/>
          </a:xfrm>
          <a:prstGeom prst="downArrow">
            <a:avLst/>
          </a:prstGeom>
          <a:solidFill>
            <a:srgbClr val="EF6611"/>
          </a:solid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dirty="0">
              <a:ln>
                <a:noFill/>
              </a:ln>
              <a:solidFill>
                <a:srgbClr val="FFFFFF"/>
              </a:solidFill>
              <a:effectLst/>
              <a:uFillTx/>
              <a:latin typeface="+mn-lt"/>
              <a:ea typeface="+mn-ea"/>
              <a:cs typeface="+mn-cs"/>
              <a:sym typeface="Helvetica Neue Medium"/>
            </a:endParaRPr>
          </a:p>
        </p:txBody>
      </p:sp>
      <p:pic>
        <p:nvPicPr>
          <p:cNvPr id="4" name="Picture 3" descr="A login screen with a red arrow pointing to the login screen&#10;&#10;Description automatically generated">
            <a:extLst>
              <a:ext uri="{FF2B5EF4-FFF2-40B4-BE49-F238E27FC236}">
                <a16:creationId xmlns:a16="http://schemas.microsoft.com/office/drawing/2014/main" id="{3D5C9DFF-D9E3-4B74-C188-0376C9B71A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23104" y="1494145"/>
            <a:ext cx="7745791" cy="5286034"/>
          </a:xfrm>
          <a:prstGeom prst="rect">
            <a:avLst/>
          </a:prstGeom>
        </p:spPr>
      </p:pic>
    </p:spTree>
    <p:extLst>
      <p:ext uri="{BB962C8B-B14F-4D97-AF65-F5344CB8AC3E}">
        <p14:creationId xmlns:p14="http://schemas.microsoft.com/office/powerpoint/2010/main" val="12968593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9545A0-06A2-A07E-9474-35691EA9A04C}"/>
            </a:ext>
          </a:extLst>
        </p:cNvPr>
        <p:cNvGrpSpPr/>
        <p:nvPr/>
      </p:nvGrpSpPr>
      <p:grpSpPr>
        <a:xfrm>
          <a:off x="0" y="0"/>
          <a:ext cx="0" cy="0"/>
          <a:chOff x="0" y="0"/>
          <a:chExt cx="0" cy="0"/>
        </a:xfrm>
      </p:grpSpPr>
      <p:sp>
        <p:nvSpPr>
          <p:cNvPr id="8" name="Round Same Side Corner Rectangle 7">
            <a:extLst>
              <a:ext uri="{FF2B5EF4-FFF2-40B4-BE49-F238E27FC236}">
                <a16:creationId xmlns:a16="http://schemas.microsoft.com/office/drawing/2014/main" id="{314DEF53-FED0-D46F-8CE7-617855745BCE}"/>
              </a:ext>
            </a:extLst>
          </p:cNvPr>
          <p:cNvSpPr/>
          <p:nvPr/>
        </p:nvSpPr>
        <p:spPr>
          <a:xfrm rot="10800000">
            <a:off x="1132110" y="-1"/>
            <a:ext cx="9927776" cy="1389525"/>
          </a:xfrm>
          <a:prstGeom prst="round2SameRect">
            <a:avLst/>
          </a:prstGeom>
          <a:solidFill>
            <a:srgbClr val="164C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3000" dirty="0">
              <a:latin typeface="Arial" panose="020B0604020202020204" pitchFamily="34" charset="0"/>
            </a:endParaRPr>
          </a:p>
        </p:txBody>
      </p:sp>
      <p:sp>
        <p:nvSpPr>
          <p:cNvPr id="2" name="Title 1">
            <a:extLst>
              <a:ext uri="{FF2B5EF4-FFF2-40B4-BE49-F238E27FC236}">
                <a16:creationId xmlns:a16="http://schemas.microsoft.com/office/drawing/2014/main" id="{DD75A793-74F6-79FB-061F-3C6A95FC2BE3}"/>
              </a:ext>
            </a:extLst>
          </p:cNvPr>
          <p:cNvSpPr>
            <a:spLocks noGrp="1"/>
          </p:cNvSpPr>
          <p:nvPr>
            <p:ph type="ctrTitle"/>
          </p:nvPr>
        </p:nvSpPr>
        <p:spPr>
          <a:xfrm>
            <a:off x="1523998" y="364671"/>
            <a:ext cx="9144000" cy="657015"/>
          </a:xfrm>
        </p:spPr>
        <p:txBody>
          <a:bodyPr>
            <a:noAutofit/>
          </a:bodyPr>
          <a:lstStyle/>
          <a:p>
            <a:r>
              <a:rPr lang="en-US" sz="3200" b="1" spc="300" dirty="0">
                <a:solidFill>
                  <a:schemeClr val="bg1"/>
                </a:solidFill>
                <a:latin typeface="Aptos Black" panose="020B0004020202020204" pitchFamily="34" charset="0"/>
                <a:cs typeface="Aharoni" panose="02010803020104030203" pitchFamily="2" charset="-79"/>
              </a:rPr>
              <a:t>Compass eBooks – Create an Account</a:t>
            </a:r>
            <a:endParaRPr lang="en-US" sz="3200" spc="300" dirty="0">
              <a:solidFill>
                <a:schemeClr val="bg1"/>
              </a:solidFill>
              <a:latin typeface="Aptos" panose="020B0004020202020204" pitchFamily="34" charset="0"/>
              <a:cs typeface="Aharoni" panose="02010803020104030203" pitchFamily="2" charset="-79"/>
            </a:endParaRPr>
          </a:p>
        </p:txBody>
      </p:sp>
      <p:pic>
        <p:nvPicPr>
          <p:cNvPr id="5" name="Picture 4">
            <a:extLst>
              <a:ext uri="{FF2B5EF4-FFF2-40B4-BE49-F238E27FC236}">
                <a16:creationId xmlns:a16="http://schemas.microsoft.com/office/drawing/2014/main" id="{B81B78A2-02FB-9591-6841-08284E369EEA}"/>
              </a:ext>
            </a:extLst>
          </p:cNvPr>
          <p:cNvPicPr>
            <a:picLocks noChangeAspect="1"/>
          </p:cNvPicPr>
          <p:nvPr/>
        </p:nvPicPr>
        <p:blipFill>
          <a:blip r:embed="rId3"/>
          <a:stretch>
            <a:fillRect/>
          </a:stretch>
        </p:blipFill>
        <p:spPr>
          <a:xfrm>
            <a:off x="2243210" y="1386359"/>
            <a:ext cx="7705576" cy="5359572"/>
          </a:xfrm>
          <a:prstGeom prst="rect">
            <a:avLst/>
          </a:prstGeom>
        </p:spPr>
      </p:pic>
      <p:sp>
        <p:nvSpPr>
          <p:cNvPr id="6" name="Arrow: Down 5">
            <a:extLst>
              <a:ext uri="{FF2B5EF4-FFF2-40B4-BE49-F238E27FC236}">
                <a16:creationId xmlns:a16="http://schemas.microsoft.com/office/drawing/2014/main" id="{EB12618D-EE7A-58A9-68E6-E7C3E5E14F51}"/>
              </a:ext>
            </a:extLst>
          </p:cNvPr>
          <p:cNvSpPr/>
          <p:nvPr/>
        </p:nvSpPr>
        <p:spPr>
          <a:xfrm rot="17877406">
            <a:off x="3511660" y="4160708"/>
            <a:ext cx="402120" cy="1123811"/>
          </a:xfrm>
          <a:prstGeom prst="downArrow">
            <a:avLst>
              <a:gd name="adj1" fmla="val 38056"/>
              <a:gd name="adj2" fmla="val 51422"/>
            </a:avLst>
          </a:prstGeom>
          <a:solidFill>
            <a:srgbClr val="FF0000"/>
          </a:solid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dirty="0">
              <a:ln>
                <a:noFill/>
              </a:ln>
              <a:solidFill>
                <a:srgbClr val="FFFFFF"/>
              </a:solidFill>
              <a:effectLst/>
              <a:uFillTx/>
              <a:latin typeface="+mn-lt"/>
              <a:ea typeface="+mn-ea"/>
              <a:cs typeface="+mn-cs"/>
              <a:sym typeface="Helvetica Neue Medium"/>
            </a:endParaRPr>
          </a:p>
        </p:txBody>
      </p:sp>
    </p:spTree>
    <p:extLst>
      <p:ext uri="{BB962C8B-B14F-4D97-AF65-F5344CB8AC3E}">
        <p14:creationId xmlns:p14="http://schemas.microsoft.com/office/powerpoint/2010/main" val="32682629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9545A0-06A2-A07E-9474-35691EA9A04C}"/>
            </a:ext>
          </a:extLst>
        </p:cNvPr>
        <p:cNvGrpSpPr/>
        <p:nvPr/>
      </p:nvGrpSpPr>
      <p:grpSpPr>
        <a:xfrm>
          <a:off x="0" y="0"/>
          <a:ext cx="0" cy="0"/>
          <a:chOff x="0" y="0"/>
          <a:chExt cx="0" cy="0"/>
        </a:xfrm>
      </p:grpSpPr>
      <p:sp>
        <p:nvSpPr>
          <p:cNvPr id="8" name="Round Same Side Corner Rectangle 7">
            <a:extLst>
              <a:ext uri="{FF2B5EF4-FFF2-40B4-BE49-F238E27FC236}">
                <a16:creationId xmlns:a16="http://schemas.microsoft.com/office/drawing/2014/main" id="{314DEF53-FED0-D46F-8CE7-617855745BCE}"/>
              </a:ext>
            </a:extLst>
          </p:cNvPr>
          <p:cNvSpPr/>
          <p:nvPr/>
        </p:nvSpPr>
        <p:spPr>
          <a:xfrm rot="10800000">
            <a:off x="1132110" y="-1"/>
            <a:ext cx="9927776" cy="1389525"/>
          </a:xfrm>
          <a:prstGeom prst="round2SameRect">
            <a:avLst/>
          </a:prstGeom>
          <a:solidFill>
            <a:srgbClr val="164C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3000" dirty="0">
              <a:latin typeface="Arial" panose="020B0604020202020204" pitchFamily="34" charset="0"/>
            </a:endParaRPr>
          </a:p>
        </p:txBody>
      </p:sp>
      <p:sp>
        <p:nvSpPr>
          <p:cNvPr id="2" name="Title 1">
            <a:extLst>
              <a:ext uri="{FF2B5EF4-FFF2-40B4-BE49-F238E27FC236}">
                <a16:creationId xmlns:a16="http://schemas.microsoft.com/office/drawing/2014/main" id="{DD75A793-74F6-79FB-061F-3C6A95FC2BE3}"/>
              </a:ext>
            </a:extLst>
          </p:cNvPr>
          <p:cNvSpPr>
            <a:spLocks noGrp="1"/>
          </p:cNvSpPr>
          <p:nvPr>
            <p:ph type="ctrTitle"/>
          </p:nvPr>
        </p:nvSpPr>
        <p:spPr>
          <a:xfrm>
            <a:off x="1523998" y="364671"/>
            <a:ext cx="9144000" cy="657015"/>
          </a:xfrm>
        </p:spPr>
        <p:txBody>
          <a:bodyPr>
            <a:noAutofit/>
          </a:bodyPr>
          <a:lstStyle/>
          <a:p>
            <a:r>
              <a:rPr lang="en-US" sz="3600" b="1" spc="300" dirty="0">
                <a:solidFill>
                  <a:schemeClr val="bg1"/>
                </a:solidFill>
                <a:latin typeface="Aptos Black" panose="020B0004020202020204" pitchFamily="34" charset="0"/>
                <a:cs typeface="Aharoni" panose="02010803020104030203" pitchFamily="2" charset="-79"/>
              </a:rPr>
              <a:t>Compass eBooks – Sign In</a:t>
            </a:r>
            <a:endParaRPr lang="en-US" sz="3600" spc="300" dirty="0">
              <a:solidFill>
                <a:schemeClr val="bg1"/>
              </a:solidFill>
              <a:latin typeface="Aptos" panose="020B0004020202020204" pitchFamily="34" charset="0"/>
              <a:cs typeface="Aharoni" panose="02010803020104030203" pitchFamily="2" charset="-79"/>
            </a:endParaRPr>
          </a:p>
        </p:txBody>
      </p:sp>
      <p:sp>
        <p:nvSpPr>
          <p:cNvPr id="7" name="Arrow: Down 6">
            <a:extLst>
              <a:ext uri="{FF2B5EF4-FFF2-40B4-BE49-F238E27FC236}">
                <a16:creationId xmlns:a16="http://schemas.microsoft.com/office/drawing/2014/main" id="{4362D145-1B32-4575-7206-013F4E15C874}"/>
              </a:ext>
            </a:extLst>
          </p:cNvPr>
          <p:cNvSpPr/>
          <p:nvPr/>
        </p:nvSpPr>
        <p:spPr>
          <a:xfrm rot="19308566">
            <a:off x="2578502" y="4840148"/>
            <a:ext cx="377754" cy="871044"/>
          </a:xfrm>
          <a:prstGeom prst="downArrow">
            <a:avLst/>
          </a:prstGeom>
          <a:solidFill>
            <a:srgbClr val="EF6611"/>
          </a:solid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dirty="0">
              <a:ln>
                <a:noFill/>
              </a:ln>
              <a:solidFill>
                <a:srgbClr val="FFFFFF"/>
              </a:solidFill>
              <a:effectLst/>
              <a:uFillTx/>
              <a:latin typeface="+mn-lt"/>
              <a:ea typeface="+mn-ea"/>
              <a:cs typeface="+mn-cs"/>
              <a:sym typeface="Helvetica Neue Medium"/>
            </a:endParaRPr>
          </a:p>
        </p:txBody>
      </p:sp>
      <p:pic>
        <p:nvPicPr>
          <p:cNvPr id="5" name="Picture 4" descr="A screenshot of a login form&#10;&#10;Description automatically generated">
            <a:extLst>
              <a:ext uri="{FF2B5EF4-FFF2-40B4-BE49-F238E27FC236}">
                <a16:creationId xmlns:a16="http://schemas.microsoft.com/office/drawing/2014/main" id="{D74EA642-9F87-608F-8ACD-833A3392B5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66081" y="1386359"/>
            <a:ext cx="8259833" cy="5354408"/>
          </a:xfrm>
          <a:prstGeom prst="rect">
            <a:avLst/>
          </a:prstGeom>
        </p:spPr>
      </p:pic>
      <p:sp>
        <p:nvSpPr>
          <p:cNvPr id="3" name="Arrow: Down 2">
            <a:extLst>
              <a:ext uri="{FF2B5EF4-FFF2-40B4-BE49-F238E27FC236}">
                <a16:creationId xmlns:a16="http://schemas.microsoft.com/office/drawing/2014/main" id="{B48A2EFA-9AB6-89DD-F261-A1A9C9E54822}"/>
              </a:ext>
            </a:extLst>
          </p:cNvPr>
          <p:cNvSpPr/>
          <p:nvPr/>
        </p:nvSpPr>
        <p:spPr>
          <a:xfrm rot="17479550">
            <a:off x="3221464" y="4072346"/>
            <a:ext cx="402120" cy="1123811"/>
          </a:xfrm>
          <a:prstGeom prst="downArrow">
            <a:avLst>
              <a:gd name="adj1" fmla="val 38056"/>
              <a:gd name="adj2" fmla="val 51422"/>
            </a:avLst>
          </a:prstGeom>
          <a:solidFill>
            <a:srgbClr val="FF0000"/>
          </a:solid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dirty="0">
              <a:ln>
                <a:noFill/>
              </a:ln>
              <a:solidFill>
                <a:srgbClr val="FFFFFF"/>
              </a:solidFill>
              <a:effectLst/>
              <a:uFillTx/>
              <a:latin typeface="+mn-lt"/>
              <a:ea typeface="+mn-ea"/>
              <a:cs typeface="+mn-cs"/>
              <a:sym typeface="Helvetica Neue Medium"/>
            </a:endParaRPr>
          </a:p>
        </p:txBody>
      </p:sp>
    </p:spTree>
    <p:extLst>
      <p:ext uri="{BB962C8B-B14F-4D97-AF65-F5344CB8AC3E}">
        <p14:creationId xmlns:p14="http://schemas.microsoft.com/office/powerpoint/2010/main" val="543107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8000" b="-8000"/>
          </a:stretch>
        </a:blipFill>
        <a:effectLst/>
      </p:bgPr>
    </p:bg>
    <p:spTree>
      <p:nvGrpSpPr>
        <p:cNvPr id="1" name=""/>
        <p:cNvGrpSpPr/>
        <p:nvPr/>
      </p:nvGrpSpPr>
      <p:grpSpPr>
        <a:xfrm>
          <a:off x="0" y="0"/>
          <a:ext cx="0" cy="0"/>
          <a:chOff x="0" y="0"/>
          <a:chExt cx="0" cy="0"/>
        </a:xfrm>
      </p:grpSpPr>
      <p:pic>
        <p:nvPicPr>
          <p:cNvPr id="11" name="Picture 10" descr="A black background with white text&#10;&#10;Description automatically generated">
            <a:extLst>
              <a:ext uri="{FF2B5EF4-FFF2-40B4-BE49-F238E27FC236}">
                <a16:creationId xmlns:a16="http://schemas.microsoft.com/office/drawing/2014/main" id="{B111630E-3499-1BC8-EDDF-72B0B656D8FF}"/>
              </a:ext>
            </a:extLst>
          </p:cNvPr>
          <p:cNvPicPr>
            <a:picLocks noChangeAspect="1"/>
          </p:cNvPicPr>
          <p:nvPr/>
        </p:nvPicPr>
        <p:blipFill>
          <a:blip r:embed="rId4"/>
          <a:stretch>
            <a:fillRect/>
          </a:stretch>
        </p:blipFill>
        <p:spPr>
          <a:xfrm>
            <a:off x="2232313" y="810351"/>
            <a:ext cx="5743496" cy="1876405"/>
          </a:xfrm>
          <a:prstGeom prst="rect">
            <a:avLst/>
          </a:prstGeom>
        </p:spPr>
      </p:pic>
      <p:sp>
        <p:nvSpPr>
          <p:cNvPr id="6" name="TextBox 5">
            <a:extLst>
              <a:ext uri="{FF2B5EF4-FFF2-40B4-BE49-F238E27FC236}">
                <a16:creationId xmlns:a16="http://schemas.microsoft.com/office/drawing/2014/main" id="{B4A52A2E-EEDC-2FE1-352D-CCBDF03A5916}"/>
              </a:ext>
            </a:extLst>
          </p:cNvPr>
          <p:cNvSpPr txBox="1"/>
          <p:nvPr/>
        </p:nvSpPr>
        <p:spPr>
          <a:xfrm>
            <a:off x="2227826" y="4513808"/>
            <a:ext cx="5971525" cy="1231106"/>
          </a:xfrm>
          <a:prstGeom prst="rect">
            <a:avLst/>
          </a:prstGeom>
          <a:noFill/>
        </p:spPr>
        <p:txBody>
          <a:bodyPr wrap="square" rtlCol="0">
            <a:spAutoFit/>
          </a:bodyPr>
          <a:lstStyle/>
          <a:p>
            <a:pPr algn="ctr"/>
            <a:r>
              <a:rPr lang="en-US" sz="2800" dirty="0">
                <a:solidFill>
                  <a:schemeClr val="bg1"/>
                </a:solidFill>
                <a:latin typeface="Aptos Black" panose="020B0004020202020204" pitchFamily="34" charset="0"/>
              </a:rPr>
              <a:t>Building Your Finances God’s Way</a:t>
            </a:r>
          </a:p>
          <a:p>
            <a:pPr algn="ctr"/>
            <a:r>
              <a:rPr lang="en-US" sz="2800" dirty="0">
                <a:solidFill>
                  <a:schemeClr val="bg1"/>
                </a:solidFill>
                <a:latin typeface="Aptos Black" panose="020B0004020202020204" pitchFamily="34" charset="0"/>
              </a:rPr>
              <a:t>Orientation | Month, Date, Year</a:t>
            </a:r>
          </a:p>
          <a:p>
            <a:endParaRPr lang="en-US" dirty="0"/>
          </a:p>
        </p:txBody>
      </p:sp>
      <p:pic>
        <p:nvPicPr>
          <p:cNvPr id="3" name="Picture 2">
            <a:extLst>
              <a:ext uri="{FF2B5EF4-FFF2-40B4-BE49-F238E27FC236}">
                <a16:creationId xmlns:a16="http://schemas.microsoft.com/office/drawing/2014/main" id="{11497238-BF35-927C-3C83-C5A4A19E22F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99350" y="1791438"/>
            <a:ext cx="2949295" cy="35157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5635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9545A0-06A2-A07E-9474-35691EA9A04C}"/>
            </a:ext>
          </a:extLst>
        </p:cNvPr>
        <p:cNvGrpSpPr/>
        <p:nvPr/>
      </p:nvGrpSpPr>
      <p:grpSpPr>
        <a:xfrm>
          <a:off x="0" y="0"/>
          <a:ext cx="0" cy="0"/>
          <a:chOff x="0" y="0"/>
          <a:chExt cx="0" cy="0"/>
        </a:xfrm>
      </p:grpSpPr>
      <p:sp>
        <p:nvSpPr>
          <p:cNvPr id="8" name="Round Same Side Corner Rectangle 7">
            <a:extLst>
              <a:ext uri="{FF2B5EF4-FFF2-40B4-BE49-F238E27FC236}">
                <a16:creationId xmlns:a16="http://schemas.microsoft.com/office/drawing/2014/main" id="{314DEF53-FED0-D46F-8CE7-617855745BCE}"/>
              </a:ext>
            </a:extLst>
          </p:cNvPr>
          <p:cNvSpPr/>
          <p:nvPr/>
        </p:nvSpPr>
        <p:spPr>
          <a:xfrm rot="10800000">
            <a:off x="1132110" y="-1"/>
            <a:ext cx="9927776" cy="1389525"/>
          </a:xfrm>
          <a:prstGeom prst="round2SameRect">
            <a:avLst/>
          </a:prstGeom>
          <a:solidFill>
            <a:srgbClr val="164C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3000" dirty="0">
              <a:latin typeface="Arial" panose="020B0604020202020204" pitchFamily="34" charset="0"/>
            </a:endParaRPr>
          </a:p>
        </p:txBody>
      </p:sp>
      <p:sp>
        <p:nvSpPr>
          <p:cNvPr id="2" name="Title 1">
            <a:extLst>
              <a:ext uri="{FF2B5EF4-FFF2-40B4-BE49-F238E27FC236}">
                <a16:creationId xmlns:a16="http://schemas.microsoft.com/office/drawing/2014/main" id="{DD75A793-74F6-79FB-061F-3C6A95FC2BE3}"/>
              </a:ext>
            </a:extLst>
          </p:cNvPr>
          <p:cNvSpPr>
            <a:spLocks noGrp="1"/>
          </p:cNvSpPr>
          <p:nvPr>
            <p:ph type="ctrTitle"/>
          </p:nvPr>
        </p:nvSpPr>
        <p:spPr>
          <a:xfrm>
            <a:off x="1523998" y="364671"/>
            <a:ext cx="9144000" cy="657015"/>
          </a:xfrm>
        </p:spPr>
        <p:txBody>
          <a:bodyPr>
            <a:noAutofit/>
          </a:bodyPr>
          <a:lstStyle/>
          <a:p>
            <a:r>
              <a:rPr lang="en-US" sz="3600" b="1" spc="300" dirty="0">
                <a:solidFill>
                  <a:schemeClr val="bg1"/>
                </a:solidFill>
                <a:latin typeface="Aptos Black" panose="020B0004020202020204" pitchFamily="34" charset="0"/>
                <a:cs typeface="Aharoni" panose="02010803020104030203" pitchFamily="2" charset="-79"/>
              </a:rPr>
              <a:t>Compass eBooks – Home Screen</a:t>
            </a:r>
            <a:endParaRPr lang="en-US" sz="3600" spc="300" dirty="0">
              <a:solidFill>
                <a:schemeClr val="bg1"/>
              </a:solidFill>
              <a:latin typeface="Aptos" panose="020B0004020202020204" pitchFamily="34" charset="0"/>
              <a:cs typeface="Aharoni" panose="02010803020104030203" pitchFamily="2" charset="-79"/>
            </a:endParaRPr>
          </a:p>
        </p:txBody>
      </p:sp>
      <p:pic>
        <p:nvPicPr>
          <p:cNvPr id="10" name="Picture 9" descr="A screenshot of a website&#10;&#10;Description automatically generated">
            <a:extLst>
              <a:ext uri="{FF2B5EF4-FFF2-40B4-BE49-F238E27FC236}">
                <a16:creationId xmlns:a16="http://schemas.microsoft.com/office/drawing/2014/main" id="{107AC52B-CCB6-E5EF-296C-20359E2709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31222" y="1417397"/>
            <a:ext cx="5400328" cy="5349962"/>
          </a:xfrm>
          <a:prstGeom prst="rect">
            <a:avLst/>
          </a:prstGeom>
        </p:spPr>
      </p:pic>
    </p:spTree>
    <p:extLst>
      <p:ext uri="{BB962C8B-B14F-4D97-AF65-F5344CB8AC3E}">
        <p14:creationId xmlns:p14="http://schemas.microsoft.com/office/powerpoint/2010/main" val="23091223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9545A0-06A2-A07E-9474-35691EA9A04C}"/>
            </a:ext>
          </a:extLst>
        </p:cNvPr>
        <p:cNvGrpSpPr/>
        <p:nvPr/>
      </p:nvGrpSpPr>
      <p:grpSpPr>
        <a:xfrm>
          <a:off x="0" y="0"/>
          <a:ext cx="0" cy="0"/>
          <a:chOff x="0" y="0"/>
          <a:chExt cx="0" cy="0"/>
        </a:xfrm>
      </p:grpSpPr>
      <p:sp>
        <p:nvSpPr>
          <p:cNvPr id="8" name="Round Same Side Corner Rectangle 7">
            <a:extLst>
              <a:ext uri="{FF2B5EF4-FFF2-40B4-BE49-F238E27FC236}">
                <a16:creationId xmlns:a16="http://schemas.microsoft.com/office/drawing/2014/main" id="{314DEF53-FED0-D46F-8CE7-617855745BCE}"/>
              </a:ext>
            </a:extLst>
          </p:cNvPr>
          <p:cNvSpPr/>
          <p:nvPr/>
        </p:nvSpPr>
        <p:spPr>
          <a:xfrm rot="10800000">
            <a:off x="1132110" y="-1"/>
            <a:ext cx="9927776" cy="1389525"/>
          </a:xfrm>
          <a:prstGeom prst="round2SameRect">
            <a:avLst/>
          </a:prstGeom>
          <a:solidFill>
            <a:srgbClr val="164C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3000" dirty="0">
              <a:latin typeface="Arial" panose="020B0604020202020204" pitchFamily="34" charset="0"/>
            </a:endParaRPr>
          </a:p>
        </p:txBody>
      </p:sp>
      <p:sp>
        <p:nvSpPr>
          <p:cNvPr id="2" name="Title 1">
            <a:extLst>
              <a:ext uri="{FF2B5EF4-FFF2-40B4-BE49-F238E27FC236}">
                <a16:creationId xmlns:a16="http://schemas.microsoft.com/office/drawing/2014/main" id="{DD75A793-74F6-79FB-061F-3C6A95FC2BE3}"/>
              </a:ext>
            </a:extLst>
          </p:cNvPr>
          <p:cNvSpPr>
            <a:spLocks noGrp="1"/>
          </p:cNvSpPr>
          <p:nvPr>
            <p:ph type="ctrTitle"/>
          </p:nvPr>
        </p:nvSpPr>
        <p:spPr>
          <a:xfrm>
            <a:off x="1523998" y="364671"/>
            <a:ext cx="9144000" cy="657015"/>
          </a:xfrm>
        </p:spPr>
        <p:txBody>
          <a:bodyPr>
            <a:noAutofit/>
          </a:bodyPr>
          <a:lstStyle/>
          <a:p>
            <a:r>
              <a:rPr lang="en-US" sz="3600" b="1" spc="300" dirty="0">
                <a:solidFill>
                  <a:schemeClr val="bg1"/>
                </a:solidFill>
                <a:latin typeface="Aptos Black" panose="020B0004020202020204" pitchFamily="34" charset="0"/>
                <a:cs typeface="Aharoni" panose="02010803020104030203" pitchFamily="2" charset="-79"/>
              </a:rPr>
              <a:t>Compass eBooks – Home Screen</a:t>
            </a:r>
            <a:endParaRPr lang="en-US" sz="3600" spc="300" dirty="0">
              <a:solidFill>
                <a:schemeClr val="bg1"/>
              </a:solidFill>
              <a:latin typeface="Aptos" panose="020B0004020202020204" pitchFamily="34" charset="0"/>
              <a:cs typeface="Aharoni" panose="02010803020104030203" pitchFamily="2" charset="-79"/>
            </a:endParaRPr>
          </a:p>
        </p:txBody>
      </p:sp>
      <p:pic>
        <p:nvPicPr>
          <p:cNvPr id="6" name="Picture 5" descr="A green and white website with several images&#10;&#10;Description automatically generated">
            <a:extLst>
              <a:ext uri="{FF2B5EF4-FFF2-40B4-BE49-F238E27FC236}">
                <a16:creationId xmlns:a16="http://schemas.microsoft.com/office/drawing/2014/main" id="{C9C4B7CD-A745-4104-43DA-39114D96C0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64858" y="1386359"/>
            <a:ext cx="7062280" cy="5122333"/>
          </a:xfrm>
          <a:prstGeom prst="rect">
            <a:avLst/>
          </a:prstGeom>
        </p:spPr>
      </p:pic>
      <p:sp>
        <p:nvSpPr>
          <p:cNvPr id="3" name="Arrow: Down 2">
            <a:extLst>
              <a:ext uri="{FF2B5EF4-FFF2-40B4-BE49-F238E27FC236}">
                <a16:creationId xmlns:a16="http://schemas.microsoft.com/office/drawing/2014/main" id="{C9C69DE7-FA9B-0FCA-B8D6-F70236093F79}"/>
              </a:ext>
            </a:extLst>
          </p:cNvPr>
          <p:cNvSpPr/>
          <p:nvPr/>
        </p:nvSpPr>
        <p:spPr>
          <a:xfrm rot="18252337">
            <a:off x="4567735" y="4707202"/>
            <a:ext cx="402120" cy="1123811"/>
          </a:xfrm>
          <a:prstGeom prst="downArrow">
            <a:avLst>
              <a:gd name="adj1" fmla="val 38056"/>
              <a:gd name="adj2" fmla="val 51422"/>
            </a:avLst>
          </a:prstGeom>
          <a:solidFill>
            <a:srgbClr val="FF0000"/>
          </a:solid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dirty="0">
              <a:ln>
                <a:noFill/>
              </a:ln>
              <a:solidFill>
                <a:srgbClr val="FFFFFF"/>
              </a:solidFill>
              <a:effectLst/>
              <a:uFillTx/>
              <a:latin typeface="+mn-lt"/>
              <a:ea typeface="+mn-ea"/>
              <a:cs typeface="+mn-cs"/>
              <a:sym typeface="Helvetica Neue Medium"/>
            </a:endParaRPr>
          </a:p>
        </p:txBody>
      </p:sp>
    </p:spTree>
    <p:extLst>
      <p:ext uri="{BB962C8B-B14F-4D97-AF65-F5344CB8AC3E}">
        <p14:creationId xmlns:p14="http://schemas.microsoft.com/office/powerpoint/2010/main" val="14541145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9545A0-06A2-A07E-9474-35691EA9A04C}"/>
            </a:ext>
          </a:extLst>
        </p:cNvPr>
        <p:cNvGrpSpPr/>
        <p:nvPr/>
      </p:nvGrpSpPr>
      <p:grpSpPr>
        <a:xfrm>
          <a:off x="0" y="0"/>
          <a:ext cx="0" cy="0"/>
          <a:chOff x="0" y="0"/>
          <a:chExt cx="0" cy="0"/>
        </a:xfrm>
      </p:grpSpPr>
      <p:sp>
        <p:nvSpPr>
          <p:cNvPr id="8" name="Round Same Side Corner Rectangle 7">
            <a:extLst>
              <a:ext uri="{FF2B5EF4-FFF2-40B4-BE49-F238E27FC236}">
                <a16:creationId xmlns:a16="http://schemas.microsoft.com/office/drawing/2014/main" id="{314DEF53-FED0-D46F-8CE7-617855745BCE}"/>
              </a:ext>
            </a:extLst>
          </p:cNvPr>
          <p:cNvSpPr/>
          <p:nvPr/>
        </p:nvSpPr>
        <p:spPr>
          <a:xfrm rot="10800000">
            <a:off x="1132110" y="-1"/>
            <a:ext cx="9927776" cy="1389525"/>
          </a:xfrm>
          <a:prstGeom prst="round2SameRect">
            <a:avLst/>
          </a:prstGeom>
          <a:solidFill>
            <a:srgbClr val="164C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3000" dirty="0">
              <a:latin typeface="Arial" panose="020B0604020202020204" pitchFamily="34" charset="0"/>
            </a:endParaRPr>
          </a:p>
        </p:txBody>
      </p:sp>
      <p:sp>
        <p:nvSpPr>
          <p:cNvPr id="2" name="Title 1">
            <a:extLst>
              <a:ext uri="{FF2B5EF4-FFF2-40B4-BE49-F238E27FC236}">
                <a16:creationId xmlns:a16="http://schemas.microsoft.com/office/drawing/2014/main" id="{DD75A793-74F6-79FB-061F-3C6A95FC2BE3}"/>
              </a:ext>
            </a:extLst>
          </p:cNvPr>
          <p:cNvSpPr>
            <a:spLocks noGrp="1"/>
          </p:cNvSpPr>
          <p:nvPr>
            <p:ph type="ctrTitle"/>
          </p:nvPr>
        </p:nvSpPr>
        <p:spPr>
          <a:xfrm>
            <a:off x="1523998" y="364671"/>
            <a:ext cx="9144000" cy="657015"/>
          </a:xfrm>
        </p:spPr>
        <p:txBody>
          <a:bodyPr>
            <a:noAutofit/>
          </a:bodyPr>
          <a:lstStyle/>
          <a:p>
            <a:r>
              <a:rPr lang="en-US" sz="3600" b="1" spc="300" dirty="0">
                <a:solidFill>
                  <a:schemeClr val="bg1"/>
                </a:solidFill>
                <a:latin typeface="Aptos Black" panose="020B0004020202020204" pitchFamily="34" charset="0"/>
                <a:cs typeface="Aharoni" panose="02010803020104030203" pitchFamily="2" charset="-79"/>
              </a:rPr>
              <a:t>Compass eBooks – Library</a:t>
            </a:r>
            <a:endParaRPr lang="en-US" sz="3600" spc="300" dirty="0">
              <a:solidFill>
                <a:schemeClr val="bg1"/>
              </a:solidFill>
              <a:latin typeface="Aptos" panose="020B0004020202020204" pitchFamily="34" charset="0"/>
              <a:cs typeface="Aharoni" panose="02010803020104030203" pitchFamily="2" charset="-79"/>
            </a:endParaRPr>
          </a:p>
        </p:txBody>
      </p:sp>
      <p:pic>
        <p:nvPicPr>
          <p:cNvPr id="4" name="Picture 3">
            <a:extLst>
              <a:ext uri="{FF2B5EF4-FFF2-40B4-BE49-F238E27FC236}">
                <a16:creationId xmlns:a16="http://schemas.microsoft.com/office/drawing/2014/main" id="{ACD79BDB-A97D-4645-2C27-172742B53D6B}"/>
              </a:ext>
            </a:extLst>
          </p:cNvPr>
          <p:cNvPicPr>
            <a:picLocks noChangeAspect="1"/>
          </p:cNvPicPr>
          <p:nvPr/>
        </p:nvPicPr>
        <p:blipFill>
          <a:blip r:embed="rId3"/>
          <a:stretch>
            <a:fillRect/>
          </a:stretch>
        </p:blipFill>
        <p:spPr>
          <a:xfrm>
            <a:off x="2608533" y="1561821"/>
            <a:ext cx="6974929" cy="5237560"/>
          </a:xfrm>
          <a:prstGeom prst="rect">
            <a:avLst/>
          </a:prstGeom>
        </p:spPr>
      </p:pic>
      <p:sp>
        <p:nvSpPr>
          <p:cNvPr id="9" name="Arrow: Down 8">
            <a:extLst>
              <a:ext uri="{FF2B5EF4-FFF2-40B4-BE49-F238E27FC236}">
                <a16:creationId xmlns:a16="http://schemas.microsoft.com/office/drawing/2014/main" id="{64E771CB-3B01-7389-40A5-C3942FB7D7BA}"/>
              </a:ext>
            </a:extLst>
          </p:cNvPr>
          <p:cNvSpPr/>
          <p:nvPr/>
        </p:nvSpPr>
        <p:spPr>
          <a:xfrm rot="2950291">
            <a:off x="5445680" y="5411917"/>
            <a:ext cx="402120" cy="1123811"/>
          </a:xfrm>
          <a:prstGeom prst="downArrow">
            <a:avLst>
              <a:gd name="adj1" fmla="val 38056"/>
              <a:gd name="adj2" fmla="val 51422"/>
            </a:avLst>
          </a:prstGeom>
          <a:solidFill>
            <a:srgbClr val="FF0000"/>
          </a:solid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dirty="0">
              <a:ln>
                <a:noFill/>
              </a:ln>
              <a:solidFill>
                <a:srgbClr val="FFFFFF"/>
              </a:solidFill>
              <a:effectLst/>
              <a:uFillTx/>
              <a:latin typeface="+mn-lt"/>
              <a:ea typeface="+mn-ea"/>
              <a:cs typeface="+mn-cs"/>
              <a:sym typeface="Helvetica Neue Medium"/>
            </a:endParaRPr>
          </a:p>
        </p:txBody>
      </p:sp>
    </p:spTree>
    <p:extLst>
      <p:ext uri="{BB962C8B-B14F-4D97-AF65-F5344CB8AC3E}">
        <p14:creationId xmlns:p14="http://schemas.microsoft.com/office/powerpoint/2010/main" val="4619436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9545A0-06A2-A07E-9474-35691EA9A04C}"/>
            </a:ext>
          </a:extLst>
        </p:cNvPr>
        <p:cNvGrpSpPr/>
        <p:nvPr/>
      </p:nvGrpSpPr>
      <p:grpSpPr>
        <a:xfrm>
          <a:off x="0" y="0"/>
          <a:ext cx="0" cy="0"/>
          <a:chOff x="0" y="0"/>
          <a:chExt cx="0" cy="0"/>
        </a:xfrm>
      </p:grpSpPr>
      <p:sp>
        <p:nvSpPr>
          <p:cNvPr id="8" name="Round Same Side Corner Rectangle 7">
            <a:extLst>
              <a:ext uri="{FF2B5EF4-FFF2-40B4-BE49-F238E27FC236}">
                <a16:creationId xmlns:a16="http://schemas.microsoft.com/office/drawing/2014/main" id="{314DEF53-FED0-D46F-8CE7-617855745BCE}"/>
              </a:ext>
            </a:extLst>
          </p:cNvPr>
          <p:cNvSpPr/>
          <p:nvPr/>
        </p:nvSpPr>
        <p:spPr>
          <a:xfrm rot="10800000">
            <a:off x="1132110" y="-1"/>
            <a:ext cx="9927776" cy="1389525"/>
          </a:xfrm>
          <a:prstGeom prst="round2SameRect">
            <a:avLst/>
          </a:prstGeom>
          <a:solidFill>
            <a:srgbClr val="164C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3000" dirty="0">
              <a:latin typeface="Arial" panose="020B0604020202020204" pitchFamily="34" charset="0"/>
            </a:endParaRPr>
          </a:p>
        </p:txBody>
      </p:sp>
      <p:sp>
        <p:nvSpPr>
          <p:cNvPr id="2" name="Title 1">
            <a:extLst>
              <a:ext uri="{FF2B5EF4-FFF2-40B4-BE49-F238E27FC236}">
                <a16:creationId xmlns:a16="http://schemas.microsoft.com/office/drawing/2014/main" id="{DD75A793-74F6-79FB-061F-3C6A95FC2BE3}"/>
              </a:ext>
            </a:extLst>
          </p:cNvPr>
          <p:cNvSpPr>
            <a:spLocks noGrp="1"/>
          </p:cNvSpPr>
          <p:nvPr>
            <p:ph type="ctrTitle"/>
          </p:nvPr>
        </p:nvSpPr>
        <p:spPr>
          <a:xfrm>
            <a:off x="1523998" y="364671"/>
            <a:ext cx="9144000" cy="657015"/>
          </a:xfrm>
        </p:spPr>
        <p:txBody>
          <a:bodyPr>
            <a:noAutofit/>
          </a:bodyPr>
          <a:lstStyle/>
          <a:p>
            <a:r>
              <a:rPr lang="en-US" sz="3600" b="1" spc="300" dirty="0">
                <a:solidFill>
                  <a:schemeClr val="bg1"/>
                </a:solidFill>
                <a:latin typeface="Aptos Black" panose="020B0004020202020204" pitchFamily="34" charset="0"/>
                <a:cs typeface="Aharoni" panose="02010803020104030203" pitchFamily="2" charset="-79"/>
              </a:rPr>
              <a:t>Actual Study Demonstration</a:t>
            </a:r>
            <a:endParaRPr lang="en-US" sz="3600" spc="300" dirty="0">
              <a:solidFill>
                <a:schemeClr val="bg1"/>
              </a:solidFill>
              <a:latin typeface="Aptos" panose="020B0004020202020204" pitchFamily="34" charset="0"/>
              <a:cs typeface="Aharoni" panose="02010803020104030203" pitchFamily="2" charset="-79"/>
            </a:endParaRPr>
          </a:p>
        </p:txBody>
      </p:sp>
      <p:pic>
        <p:nvPicPr>
          <p:cNvPr id="5" name="Picture 4">
            <a:extLst>
              <a:ext uri="{FF2B5EF4-FFF2-40B4-BE49-F238E27FC236}">
                <a16:creationId xmlns:a16="http://schemas.microsoft.com/office/drawing/2014/main" id="{B57D3B11-1554-CA5A-3891-70A96BBC64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3998" y="2091585"/>
            <a:ext cx="2832835" cy="3376889"/>
          </a:xfrm>
          <a:prstGeom prst="rect">
            <a:avLst/>
          </a:prstGeom>
          <a:noFill/>
          <a:extLst>
            <a:ext uri="{909E8E84-426E-40DD-AFC4-6F175D3DCCD1}">
              <a14:hiddenFill xmlns:a14="http://schemas.microsoft.com/office/drawing/2010/main">
                <a:solidFill>
                  <a:srgbClr val="FFFFFF"/>
                </a:solidFill>
              </a14:hiddenFill>
            </a:ext>
          </a:extLst>
        </p:spPr>
      </p:pic>
      <p:sp>
        <p:nvSpPr>
          <p:cNvPr id="3" name="Bullet point 1…">
            <a:extLst>
              <a:ext uri="{FF2B5EF4-FFF2-40B4-BE49-F238E27FC236}">
                <a16:creationId xmlns:a16="http://schemas.microsoft.com/office/drawing/2014/main" id="{73C749BA-8CB4-97E5-B034-DCAE4716416A}"/>
              </a:ext>
            </a:extLst>
          </p:cNvPr>
          <p:cNvSpPr txBox="1">
            <a:spLocks/>
          </p:cNvSpPr>
          <p:nvPr/>
        </p:nvSpPr>
        <p:spPr>
          <a:xfrm>
            <a:off x="4490221" y="1754198"/>
            <a:ext cx="6456790" cy="380153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fontScale="25000" lnSpcReduction="20000"/>
          </a:bodyPr>
          <a:lstStyle>
            <a:lvl1pPr marL="0" marR="0" indent="0" algn="ctr" defTabSz="309563" latinLnBrk="0">
              <a:lnSpc>
                <a:spcPct val="100000"/>
              </a:lnSpc>
              <a:spcBef>
                <a:spcPts val="2213"/>
              </a:spcBef>
              <a:spcAft>
                <a:spcPts val="0"/>
              </a:spcAft>
              <a:buClrTx/>
              <a:buSzPct val="125000"/>
              <a:buFontTx/>
              <a:buNone/>
              <a:tabLst/>
              <a:defRPr sz="2400" b="0" i="0" u="none" strike="noStrike" cap="none" spc="0" baseline="0">
                <a:solidFill>
                  <a:srgbClr val="000000"/>
                </a:solidFill>
                <a:uFillTx/>
                <a:latin typeface="Helvetica Neue"/>
                <a:ea typeface="Helvetica Neue"/>
                <a:cs typeface="Helvetica Neue"/>
                <a:sym typeface="Helvetica Neue"/>
              </a:defRPr>
            </a:lvl1pPr>
            <a:lvl2pPr marL="457200" marR="0" indent="0" algn="ctr" defTabSz="309563" latinLnBrk="0">
              <a:lnSpc>
                <a:spcPct val="100000"/>
              </a:lnSpc>
              <a:spcBef>
                <a:spcPts val="2213"/>
              </a:spcBef>
              <a:spcAft>
                <a:spcPts val="0"/>
              </a:spcAft>
              <a:buClrTx/>
              <a:buSzPct val="125000"/>
              <a:buFontTx/>
              <a:buNone/>
              <a:tabLst/>
              <a:defRPr sz="2000" b="0" i="0" u="none" strike="noStrike" cap="none" spc="0" baseline="0">
                <a:solidFill>
                  <a:srgbClr val="000000"/>
                </a:solidFill>
                <a:uFillTx/>
                <a:latin typeface="Helvetica Neue"/>
                <a:ea typeface="Helvetica Neue"/>
                <a:cs typeface="Helvetica Neue"/>
                <a:sym typeface="Helvetica Neue"/>
              </a:defRPr>
            </a:lvl2pPr>
            <a:lvl3pPr marL="914400" marR="0" indent="0" algn="ctr" defTabSz="309563" latinLnBrk="0">
              <a:lnSpc>
                <a:spcPct val="100000"/>
              </a:lnSpc>
              <a:spcBef>
                <a:spcPts val="2213"/>
              </a:spcBef>
              <a:spcAft>
                <a:spcPts val="0"/>
              </a:spcAft>
              <a:buClrTx/>
              <a:buSzPct val="125000"/>
              <a:buFontTx/>
              <a:buNone/>
              <a:tabLst/>
              <a:defRPr sz="1800" b="0" i="0" u="none" strike="noStrike" cap="none" spc="0" baseline="0">
                <a:solidFill>
                  <a:srgbClr val="000000"/>
                </a:solidFill>
                <a:uFillTx/>
                <a:latin typeface="Helvetica Neue"/>
                <a:ea typeface="Helvetica Neue"/>
                <a:cs typeface="Helvetica Neue"/>
                <a:sym typeface="Helvetica Neue"/>
              </a:defRPr>
            </a:lvl3pPr>
            <a:lvl4pPr marL="13716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4pPr>
            <a:lvl5pPr marL="18288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5pPr>
            <a:lvl6pPr marL="22860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6pPr>
            <a:lvl7pPr marL="27432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7pPr>
            <a:lvl8pPr marL="32004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8pPr>
            <a:lvl9pPr marL="36576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9pPr>
          </a:lstStyle>
          <a:p>
            <a:pPr>
              <a:lnSpc>
                <a:spcPct val="80000"/>
              </a:lnSpc>
              <a:defRPr>
                <a:solidFill>
                  <a:srgbClr val="58595B"/>
                </a:solidFill>
                <a:latin typeface="Acherus Grotesque Regular"/>
                <a:ea typeface="Acherus Grotesque Regular"/>
                <a:cs typeface="Acherus Grotesque Regular"/>
                <a:sym typeface="Acherus Grotesque Regular"/>
              </a:defRPr>
            </a:pPr>
            <a:endParaRPr lang="en-US" sz="3300" kern="0" dirty="0">
              <a:solidFill>
                <a:srgbClr val="58595B"/>
              </a:solidFill>
              <a:latin typeface="Acherus Grotesque Regular"/>
              <a:ea typeface="Acherus Grotesque Regular"/>
              <a:cs typeface="Acherus Grotesque Regular"/>
              <a:sym typeface="Acherus Grotesque Regular"/>
            </a:endParaRPr>
          </a:p>
          <a:p>
            <a:pPr>
              <a:lnSpc>
                <a:spcPct val="80000"/>
              </a:lnSpc>
              <a:defRPr>
                <a:solidFill>
                  <a:srgbClr val="58595B"/>
                </a:solidFill>
                <a:latin typeface="Acherus Grotesque Regular"/>
                <a:ea typeface="Acherus Grotesque Regular"/>
                <a:cs typeface="Acherus Grotesque Regular"/>
                <a:sym typeface="Acherus Grotesque Regular"/>
              </a:defRPr>
            </a:pPr>
            <a:endParaRPr lang="en-US" sz="3300" kern="0" dirty="0">
              <a:solidFill>
                <a:srgbClr val="58595B"/>
              </a:solidFill>
              <a:latin typeface="Acherus Grotesque Regular"/>
              <a:ea typeface="Acherus Grotesque Regular"/>
              <a:cs typeface="Acherus Grotesque Regular"/>
              <a:sym typeface="Acherus Grotesque Regular"/>
            </a:endParaRPr>
          </a:p>
          <a:p>
            <a:pPr>
              <a:lnSpc>
                <a:spcPct val="80000"/>
              </a:lnSpc>
              <a:defRPr>
                <a:solidFill>
                  <a:srgbClr val="58595B"/>
                </a:solidFill>
                <a:latin typeface="Acherus Grotesque Regular"/>
                <a:ea typeface="Acherus Grotesque Regular"/>
                <a:cs typeface="Acherus Grotesque Regular"/>
                <a:sym typeface="Acherus Grotesque Regular"/>
              </a:defRPr>
            </a:pPr>
            <a:endParaRPr lang="en-US" sz="3300" kern="0" dirty="0">
              <a:solidFill>
                <a:srgbClr val="58595B"/>
              </a:solidFill>
              <a:latin typeface="Acherus Grotesque Regular"/>
              <a:ea typeface="Acherus Grotesque Regular"/>
              <a:cs typeface="Acherus Grotesque Regular"/>
              <a:sym typeface="Acherus Grotesque Regular"/>
            </a:endParaRPr>
          </a:p>
          <a:p>
            <a:pPr>
              <a:lnSpc>
                <a:spcPct val="80000"/>
              </a:lnSpc>
              <a:defRPr>
                <a:solidFill>
                  <a:srgbClr val="58595B"/>
                </a:solidFill>
                <a:latin typeface="Acherus Grotesque Regular"/>
                <a:ea typeface="Acherus Grotesque Regular"/>
                <a:cs typeface="Acherus Grotesque Regular"/>
                <a:sym typeface="Acherus Grotesque Regular"/>
              </a:defRPr>
            </a:pPr>
            <a:endParaRPr lang="en-US" sz="3250" kern="0" dirty="0">
              <a:solidFill>
                <a:srgbClr val="58595B"/>
              </a:solidFill>
              <a:latin typeface="Raleway" pitchFamily="2" charset="77"/>
              <a:ea typeface="Acherus Grotesque Regular"/>
              <a:cs typeface="Acherus Grotesque Regular"/>
              <a:sym typeface="Acherus Grotesque Regular"/>
            </a:endParaRPr>
          </a:p>
          <a:p>
            <a:pPr>
              <a:lnSpc>
                <a:spcPct val="80000"/>
              </a:lnSpc>
              <a:spcBef>
                <a:spcPts val="850"/>
              </a:spcBef>
              <a:defRPr>
                <a:solidFill>
                  <a:srgbClr val="58595B"/>
                </a:solidFill>
                <a:latin typeface="Acherus Grotesque Regular"/>
                <a:ea typeface="Acherus Grotesque Regular"/>
                <a:cs typeface="Acherus Grotesque Regular"/>
                <a:sym typeface="Acherus Grotesque Regular"/>
              </a:defRPr>
            </a:pPr>
            <a:r>
              <a:rPr lang="en-US" sz="10800" kern="0" dirty="0">
                <a:solidFill>
                  <a:schemeClr val="tx1"/>
                </a:solidFill>
                <a:latin typeface="Raleway" pitchFamily="2" charset="77"/>
                <a:ea typeface="Acherus Grotesque Regular"/>
                <a:cs typeface="Acherus Grotesque Regular"/>
                <a:sym typeface="Acherus Grotesque Regular"/>
              </a:rPr>
              <a:t>Building Your Finances God’s Way</a:t>
            </a:r>
          </a:p>
          <a:p>
            <a:pPr>
              <a:lnSpc>
                <a:spcPct val="80000"/>
              </a:lnSpc>
              <a:spcBef>
                <a:spcPts val="850"/>
              </a:spcBef>
              <a:defRPr>
                <a:solidFill>
                  <a:srgbClr val="58595B"/>
                </a:solidFill>
                <a:latin typeface="Acherus Grotesque Regular"/>
                <a:ea typeface="Acherus Grotesque Regular"/>
                <a:cs typeface="Acherus Grotesque Regular"/>
                <a:sym typeface="Acherus Grotesque Regular"/>
              </a:defRPr>
            </a:pPr>
            <a:endParaRPr lang="en-US" sz="10800" kern="0" dirty="0">
              <a:solidFill>
                <a:schemeClr val="tx1"/>
              </a:solidFill>
              <a:latin typeface="Raleway" pitchFamily="2" charset="77"/>
              <a:ea typeface="Acherus Grotesque Regular"/>
              <a:cs typeface="Acherus Grotesque Regular"/>
              <a:sym typeface="Acherus Grotesque Regular"/>
            </a:endParaRPr>
          </a:p>
          <a:p>
            <a:pPr>
              <a:lnSpc>
                <a:spcPct val="80000"/>
              </a:lnSpc>
              <a:spcBef>
                <a:spcPts val="1750"/>
              </a:spcBef>
              <a:defRPr>
                <a:solidFill>
                  <a:srgbClr val="58595B"/>
                </a:solidFill>
                <a:latin typeface="Acherus Grotesque Regular"/>
                <a:ea typeface="Acherus Grotesque Regular"/>
                <a:cs typeface="Acherus Grotesque Regular"/>
                <a:sym typeface="Acherus Grotesque Regular"/>
              </a:defRPr>
            </a:pPr>
            <a:r>
              <a:rPr lang="en-US" sz="10800" kern="0" dirty="0">
                <a:solidFill>
                  <a:schemeClr val="tx1"/>
                </a:solidFill>
                <a:latin typeface="Raleway" pitchFamily="2" charset="77"/>
                <a:ea typeface="Acherus Grotesque Regular"/>
                <a:cs typeface="Acherus Grotesque Regular"/>
                <a:sym typeface="Acherus Grotesque Regular"/>
              </a:rPr>
              <a:t>Chapter 2 Overview</a:t>
            </a:r>
          </a:p>
          <a:p>
            <a:pPr>
              <a:lnSpc>
                <a:spcPct val="80000"/>
              </a:lnSpc>
              <a:spcBef>
                <a:spcPts val="1750"/>
              </a:spcBef>
              <a:defRPr>
                <a:solidFill>
                  <a:srgbClr val="58595B"/>
                </a:solidFill>
                <a:latin typeface="Acherus Grotesque Regular"/>
                <a:ea typeface="Acherus Grotesque Regular"/>
                <a:cs typeface="Acherus Grotesque Regular"/>
                <a:sym typeface="Acherus Grotesque Regular"/>
              </a:defRPr>
            </a:pPr>
            <a:r>
              <a:rPr lang="en-US" sz="10800" kern="0" dirty="0">
                <a:solidFill>
                  <a:schemeClr val="tx1"/>
                </a:solidFill>
                <a:latin typeface="Raleway" pitchFamily="2" charset="77"/>
                <a:ea typeface="Acherus Grotesque Regular"/>
                <a:cs typeface="Acherus Grotesque Regular"/>
                <a:sym typeface="Acherus Grotesque Regular"/>
              </a:rPr>
              <a:t>Chapter 2, Day 3 Homework</a:t>
            </a:r>
          </a:p>
          <a:p>
            <a:pPr>
              <a:lnSpc>
                <a:spcPct val="80000"/>
              </a:lnSpc>
              <a:spcBef>
                <a:spcPts val="1750"/>
              </a:spcBef>
              <a:defRPr>
                <a:solidFill>
                  <a:srgbClr val="58595B"/>
                </a:solidFill>
                <a:latin typeface="Acherus Grotesque Regular"/>
                <a:ea typeface="Acherus Grotesque Regular"/>
                <a:cs typeface="Acherus Grotesque Regular"/>
                <a:sym typeface="Acherus Grotesque Regular"/>
              </a:defRPr>
            </a:pPr>
            <a:r>
              <a:rPr lang="en-US" sz="10800" kern="0" dirty="0">
                <a:solidFill>
                  <a:schemeClr val="tx1"/>
                </a:solidFill>
                <a:latin typeface="Raleway" pitchFamily="2" charset="77"/>
                <a:ea typeface="Acherus Grotesque Regular"/>
                <a:cs typeface="Acherus Grotesque Regular"/>
                <a:sym typeface="Acherus Grotesque Regular"/>
              </a:rPr>
              <a:t>Prayer Logs</a:t>
            </a:r>
          </a:p>
          <a:p>
            <a:pPr>
              <a:lnSpc>
                <a:spcPct val="80000"/>
              </a:lnSpc>
              <a:spcBef>
                <a:spcPts val="1750"/>
              </a:spcBef>
              <a:defRPr>
                <a:solidFill>
                  <a:srgbClr val="58595B"/>
                </a:solidFill>
                <a:latin typeface="Acherus Grotesque Regular"/>
                <a:ea typeface="Acherus Grotesque Regular"/>
                <a:cs typeface="Acherus Grotesque Regular"/>
                <a:sym typeface="Acherus Grotesque Regular"/>
              </a:defRPr>
            </a:pPr>
            <a:endParaRPr lang="en-US" sz="10800" kern="0" dirty="0">
              <a:solidFill>
                <a:schemeClr val="tx1"/>
              </a:solidFill>
              <a:latin typeface="Raleway" pitchFamily="2" charset="77"/>
              <a:ea typeface="Acherus Grotesque Regular"/>
              <a:cs typeface="Acherus Grotesque Regular"/>
              <a:sym typeface="Acherus Grotesque Regular"/>
            </a:endParaRPr>
          </a:p>
          <a:p>
            <a:pPr>
              <a:lnSpc>
                <a:spcPct val="80000"/>
              </a:lnSpc>
              <a:defRPr>
                <a:solidFill>
                  <a:srgbClr val="58595B"/>
                </a:solidFill>
                <a:latin typeface="Acherus Grotesque Regular"/>
                <a:ea typeface="Acherus Grotesque Regular"/>
                <a:cs typeface="Acherus Grotesque Regular"/>
                <a:sym typeface="Acherus Grotesque Regular"/>
              </a:defRPr>
            </a:pPr>
            <a:r>
              <a:rPr lang="en-US" sz="8000" kern="0" dirty="0">
                <a:solidFill>
                  <a:srgbClr val="58595B"/>
                </a:solidFill>
                <a:latin typeface="Acherus Grotesque Regular"/>
                <a:ea typeface="Acherus Grotesque Regular"/>
                <a:cs typeface="Acherus Grotesque Regular"/>
                <a:sym typeface="Acherus Grotesque Regular"/>
              </a:rPr>
              <a:t>From </a:t>
            </a:r>
            <a:r>
              <a:rPr lang="en-US" sz="8000" kern="0" dirty="0">
                <a:solidFill>
                  <a:srgbClr val="58595B"/>
                </a:solidFill>
                <a:latin typeface="Acherus Grotesque Regular"/>
                <a:ea typeface="Acherus Grotesque Regular"/>
                <a:cs typeface="Acherus Grotesque Regular"/>
                <a:sym typeface="Acherus Grotesque Regular"/>
                <a:hlinkClick r:id="rId4"/>
              </a:rPr>
              <a:t>Compassebooks.org</a:t>
            </a:r>
            <a:endParaRPr lang="en-US" sz="8000" kern="0" dirty="0">
              <a:solidFill>
                <a:srgbClr val="58595B"/>
              </a:solidFill>
              <a:latin typeface="Acherus Grotesque Regular"/>
              <a:ea typeface="Acherus Grotesque Regular"/>
              <a:cs typeface="Acherus Grotesque Regular"/>
              <a:sym typeface="Acherus Grotesque Regular"/>
            </a:endParaRPr>
          </a:p>
          <a:p>
            <a:pPr>
              <a:lnSpc>
                <a:spcPct val="80000"/>
              </a:lnSpc>
              <a:defRPr>
                <a:solidFill>
                  <a:srgbClr val="58595B"/>
                </a:solidFill>
                <a:latin typeface="Acherus Grotesque Regular"/>
                <a:ea typeface="Acherus Grotesque Regular"/>
                <a:cs typeface="Acherus Grotesque Regular"/>
                <a:sym typeface="Acherus Grotesque Regular"/>
              </a:defRPr>
            </a:pPr>
            <a:endParaRPr lang="en-US" sz="3300" kern="0" dirty="0">
              <a:solidFill>
                <a:srgbClr val="58595B"/>
              </a:solidFill>
              <a:latin typeface="Acherus Grotesque Regular"/>
              <a:ea typeface="Acherus Grotesque Regular"/>
              <a:cs typeface="Acherus Grotesque Regular"/>
              <a:sym typeface="Acherus Grotesque Regular"/>
            </a:endParaRPr>
          </a:p>
        </p:txBody>
      </p:sp>
    </p:spTree>
    <p:extLst>
      <p:ext uri="{BB962C8B-B14F-4D97-AF65-F5344CB8AC3E}">
        <p14:creationId xmlns:p14="http://schemas.microsoft.com/office/powerpoint/2010/main" val="6158489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9545A0-06A2-A07E-9474-35691EA9A04C}"/>
            </a:ext>
          </a:extLst>
        </p:cNvPr>
        <p:cNvGrpSpPr/>
        <p:nvPr/>
      </p:nvGrpSpPr>
      <p:grpSpPr>
        <a:xfrm>
          <a:off x="0" y="0"/>
          <a:ext cx="0" cy="0"/>
          <a:chOff x="0" y="0"/>
          <a:chExt cx="0" cy="0"/>
        </a:xfrm>
      </p:grpSpPr>
      <p:sp>
        <p:nvSpPr>
          <p:cNvPr id="8" name="Round Same Side Corner Rectangle 7">
            <a:extLst>
              <a:ext uri="{FF2B5EF4-FFF2-40B4-BE49-F238E27FC236}">
                <a16:creationId xmlns:a16="http://schemas.microsoft.com/office/drawing/2014/main" id="{314DEF53-FED0-D46F-8CE7-617855745BCE}"/>
              </a:ext>
            </a:extLst>
          </p:cNvPr>
          <p:cNvSpPr/>
          <p:nvPr/>
        </p:nvSpPr>
        <p:spPr>
          <a:xfrm rot="10800000">
            <a:off x="1132110" y="-1"/>
            <a:ext cx="9927776" cy="1389525"/>
          </a:xfrm>
          <a:prstGeom prst="round2SameRect">
            <a:avLst/>
          </a:prstGeom>
          <a:solidFill>
            <a:srgbClr val="164C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3000" dirty="0">
              <a:latin typeface="Arial" panose="020B0604020202020204" pitchFamily="34" charset="0"/>
            </a:endParaRPr>
          </a:p>
        </p:txBody>
      </p:sp>
      <p:sp>
        <p:nvSpPr>
          <p:cNvPr id="2" name="Title 1">
            <a:extLst>
              <a:ext uri="{FF2B5EF4-FFF2-40B4-BE49-F238E27FC236}">
                <a16:creationId xmlns:a16="http://schemas.microsoft.com/office/drawing/2014/main" id="{DD75A793-74F6-79FB-061F-3C6A95FC2BE3}"/>
              </a:ext>
            </a:extLst>
          </p:cNvPr>
          <p:cNvSpPr>
            <a:spLocks noGrp="1"/>
          </p:cNvSpPr>
          <p:nvPr>
            <p:ph type="ctrTitle"/>
          </p:nvPr>
        </p:nvSpPr>
        <p:spPr>
          <a:xfrm>
            <a:off x="1249378" y="364671"/>
            <a:ext cx="9810508" cy="657015"/>
          </a:xfrm>
        </p:spPr>
        <p:txBody>
          <a:bodyPr>
            <a:noAutofit/>
          </a:bodyPr>
          <a:lstStyle/>
          <a:p>
            <a:r>
              <a:rPr lang="en-US" sz="3600" b="1" spc="300" dirty="0">
                <a:solidFill>
                  <a:schemeClr val="bg1"/>
                </a:solidFill>
                <a:latin typeface="Aptos Black" panose="020B0004020202020204" pitchFamily="34" charset="0"/>
                <a:cs typeface="Aharoni" panose="02010803020104030203" pitchFamily="2" charset="-79"/>
              </a:rPr>
              <a:t>Actual Study Demonstration</a:t>
            </a:r>
            <a:endParaRPr lang="en-US" sz="3600" spc="300" dirty="0">
              <a:solidFill>
                <a:schemeClr val="bg1"/>
              </a:solidFill>
              <a:latin typeface="Aptos" panose="020B0004020202020204" pitchFamily="34" charset="0"/>
              <a:cs typeface="Aharoni" panose="02010803020104030203" pitchFamily="2" charset="-79"/>
            </a:endParaRPr>
          </a:p>
        </p:txBody>
      </p:sp>
      <p:sp>
        <p:nvSpPr>
          <p:cNvPr id="3" name="Bullet point 1…">
            <a:extLst>
              <a:ext uri="{FF2B5EF4-FFF2-40B4-BE49-F238E27FC236}">
                <a16:creationId xmlns:a16="http://schemas.microsoft.com/office/drawing/2014/main" id="{9DB30EAE-3E5E-7194-B8F9-2BB9DDFB0928}"/>
              </a:ext>
            </a:extLst>
          </p:cNvPr>
          <p:cNvSpPr txBox="1">
            <a:spLocks/>
          </p:cNvSpPr>
          <p:nvPr/>
        </p:nvSpPr>
        <p:spPr>
          <a:xfrm>
            <a:off x="1132110" y="1845129"/>
            <a:ext cx="9548705" cy="4648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Autofit/>
          </a:bodyPr>
          <a:lstStyle>
            <a:lvl1pPr marL="0" marR="0" indent="0" algn="ctr" defTabSz="309563" latinLnBrk="0">
              <a:lnSpc>
                <a:spcPct val="100000"/>
              </a:lnSpc>
              <a:spcBef>
                <a:spcPts val="2213"/>
              </a:spcBef>
              <a:spcAft>
                <a:spcPts val="0"/>
              </a:spcAft>
              <a:buClrTx/>
              <a:buSzPct val="125000"/>
              <a:buFontTx/>
              <a:buNone/>
              <a:tabLst/>
              <a:defRPr sz="2400" b="0" i="0" u="none" strike="noStrike" cap="none" spc="0" baseline="0">
                <a:solidFill>
                  <a:srgbClr val="000000"/>
                </a:solidFill>
                <a:uFillTx/>
                <a:latin typeface="Helvetica Neue"/>
                <a:ea typeface="Helvetica Neue"/>
                <a:cs typeface="Helvetica Neue"/>
                <a:sym typeface="Helvetica Neue"/>
              </a:defRPr>
            </a:lvl1pPr>
            <a:lvl2pPr marL="457200" marR="0" indent="0" algn="ctr" defTabSz="309563" latinLnBrk="0">
              <a:lnSpc>
                <a:spcPct val="100000"/>
              </a:lnSpc>
              <a:spcBef>
                <a:spcPts val="2213"/>
              </a:spcBef>
              <a:spcAft>
                <a:spcPts val="0"/>
              </a:spcAft>
              <a:buClrTx/>
              <a:buSzPct val="125000"/>
              <a:buFontTx/>
              <a:buNone/>
              <a:tabLst/>
              <a:defRPr sz="2000" b="0" i="0" u="none" strike="noStrike" cap="none" spc="0" baseline="0">
                <a:solidFill>
                  <a:srgbClr val="000000"/>
                </a:solidFill>
                <a:uFillTx/>
                <a:latin typeface="Helvetica Neue"/>
                <a:ea typeface="Helvetica Neue"/>
                <a:cs typeface="Helvetica Neue"/>
                <a:sym typeface="Helvetica Neue"/>
              </a:defRPr>
            </a:lvl2pPr>
            <a:lvl3pPr marL="914400" marR="0" indent="0" algn="ctr" defTabSz="309563" latinLnBrk="0">
              <a:lnSpc>
                <a:spcPct val="100000"/>
              </a:lnSpc>
              <a:spcBef>
                <a:spcPts val="2213"/>
              </a:spcBef>
              <a:spcAft>
                <a:spcPts val="0"/>
              </a:spcAft>
              <a:buClrTx/>
              <a:buSzPct val="125000"/>
              <a:buFontTx/>
              <a:buNone/>
              <a:tabLst/>
              <a:defRPr sz="1800" b="0" i="0" u="none" strike="noStrike" cap="none" spc="0" baseline="0">
                <a:solidFill>
                  <a:srgbClr val="000000"/>
                </a:solidFill>
                <a:uFillTx/>
                <a:latin typeface="Helvetica Neue"/>
                <a:ea typeface="Helvetica Neue"/>
                <a:cs typeface="Helvetica Neue"/>
                <a:sym typeface="Helvetica Neue"/>
              </a:defRPr>
            </a:lvl3pPr>
            <a:lvl4pPr marL="13716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4pPr>
            <a:lvl5pPr marL="18288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5pPr>
            <a:lvl6pPr marL="22860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6pPr>
            <a:lvl7pPr marL="27432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7pPr>
            <a:lvl8pPr marL="32004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8pPr>
            <a:lvl9pPr marL="36576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9pPr>
          </a:lstStyle>
          <a:p>
            <a:pPr marL="342900" marR="0" lvl="0" indent="-342900" algn="l" defTabSz="309563" eaLnBrk="1" fontAlgn="auto" latinLnBrk="0" hangingPunct="1">
              <a:lnSpc>
                <a:spcPct val="100000"/>
              </a:lnSpc>
              <a:spcBef>
                <a:spcPts val="2213"/>
              </a:spcBef>
              <a:spcAft>
                <a:spcPts val="0"/>
              </a:spcAft>
              <a:buClrTx/>
              <a:buSzPct val="125000"/>
              <a:buFont typeface="Arial" panose="020B0604020202020204" pitchFamily="34" charset="0"/>
              <a:buChar char="•"/>
              <a:tabLst/>
              <a:defRPr/>
            </a:pPr>
            <a:endParaRPr kumimoji="0" lang="en-US" b="0" i="0" u="none" strike="noStrike" kern="0" cap="none" spc="0" normalizeH="0" baseline="0" noProof="0" dirty="0">
              <a:ln>
                <a:noFill/>
              </a:ln>
              <a:solidFill>
                <a:srgbClr val="58595B"/>
              </a:solidFill>
              <a:effectLst/>
              <a:uLnTx/>
              <a:uFillTx/>
              <a:latin typeface="Raleway Medium" pitchFamily="2" charset="0"/>
              <a:sym typeface="Helvetica Neue"/>
            </a:endParaRPr>
          </a:p>
        </p:txBody>
      </p:sp>
      <p:pic>
        <p:nvPicPr>
          <p:cNvPr id="6" name="Picture 5">
            <a:extLst>
              <a:ext uri="{FF2B5EF4-FFF2-40B4-BE49-F238E27FC236}">
                <a16:creationId xmlns:a16="http://schemas.microsoft.com/office/drawing/2014/main" id="{F8BF7C8F-4F01-11F4-A587-8DCA99C1B469}"/>
              </a:ext>
            </a:extLst>
          </p:cNvPr>
          <p:cNvPicPr>
            <a:picLocks noChangeAspect="1"/>
          </p:cNvPicPr>
          <p:nvPr/>
        </p:nvPicPr>
        <p:blipFill>
          <a:blip r:embed="rId3"/>
          <a:stretch>
            <a:fillRect/>
          </a:stretch>
        </p:blipFill>
        <p:spPr>
          <a:xfrm>
            <a:off x="1571320" y="1997230"/>
            <a:ext cx="9049356" cy="4343998"/>
          </a:xfrm>
          <a:prstGeom prst="rect">
            <a:avLst/>
          </a:prstGeom>
        </p:spPr>
      </p:pic>
    </p:spTree>
    <p:extLst>
      <p:ext uri="{BB962C8B-B14F-4D97-AF65-F5344CB8AC3E}">
        <p14:creationId xmlns:p14="http://schemas.microsoft.com/office/powerpoint/2010/main" val="42071308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9545A0-06A2-A07E-9474-35691EA9A04C}"/>
            </a:ext>
          </a:extLst>
        </p:cNvPr>
        <p:cNvGrpSpPr/>
        <p:nvPr/>
      </p:nvGrpSpPr>
      <p:grpSpPr>
        <a:xfrm>
          <a:off x="0" y="0"/>
          <a:ext cx="0" cy="0"/>
          <a:chOff x="0" y="0"/>
          <a:chExt cx="0" cy="0"/>
        </a:xfrm>
      </p:grpSpPr>
      <p:sp>
        <p:nvSpPr>
          <p:cNvPr id="8" name="Round Same Side Corner Rectangle 7">
            <a:extLst>
              <a:ext uri="{FF2B5EF4-FFF2-40B4-BE49-F238E27FC236}">
                <a16:creationId xmlns:a16="http://schemas.microsoft.com/office/drawing/2014/main" id="{314DEF53-FED0-D46F-8CE7-617855745BCE}"/>
              </a:ext>
            </a:extLst>
          </p:cNvPr>
          <p:cNvSpPr/>
          <p:nvPr/>
        </p:nvSpPr>
        <p:spPr>
          <a:xfrm rot="10800000">
            <a:off x="1132110" y="-1"/>
            <a:ext cx="9927776" cy="1389525"/>
          </a:xfrm>
          <a:prstGeom prst="round2SameRect">
            <a:avLst/>
          </a:prstGeom>
          <a:solidFill>
            <a:srgbClr val="164C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3000" dirty="0">
              <a:latin typeface="Arial" panose="020B0604020202020204" pitchFamily="34" charset="0"/>
            </a:endParaRPr>
          </a:p>
        </p:txBody>
      </p:sp>
      <p:sp>
        <p:nvSpPr>
          <p:cNvPr id="2" name="Title 1">
            <a:extLst>
              <a:ext uri="{FF2B5EF4-FFF2-40B4-BE49-F238E27FC236}">
                <a16:creationId xmlns:a16="http://schemas.microsoft.com/office/drawing/2014/main" id="{DD75A793-74F6-79FB-061F-3C6A95FC2BE3}"/>
              </a:ext>
            </a:extLst>
          </p:cNvPr>
          <p:cNvSpPr>
            <a:spLocks noGrp="1"/>
          </p:cNvSpPr>
          <p:nvPr>
            <p:ph type="ctrTitle"/>
          </p:nvPr>
        </p:nvSpPr>
        <p:spPr>
          <a:xfrm>
            <a:off x="1249378" y="501542"/>
            <a:ext cx="9810508" cy="657015"/>
          </a:xfrm>
        </p:spPr>
        <p:txBody>
          <a:bodyPr>
            <a:noAutofit/>
          </a:bodyPr>
          <a:lstStyle/>
          <a:p>
            <a:r>
              <a:rPr lang="en-US" sz="3200" b="1" spc="300" dirty="0">
                <a:solidFill>
                  <a:schemeClr val="bg1"/>
                </a:solidFill>
                <a:latin typeface="Aptos Black" panose="020B0004020202020204" pitchFamily="34" charset="0"/>
                <a:cs typeface="Aharoni" panose="02010803020104030203" pitchFamily="2" charset="-79"/>
              </a:rPr>
              <a:t>Actual Study Demonstration – </a:t>
            </a:r>
            <a:br>
              <a:rPr lang="en-US" sz="3200" b="1" spc="300" dirty="0">
                <a:solidFill>
                  <a:schemeClr val="bg1"/>
                </a:solidFill>
                <a:latin typeface="Aptos Black" panose="020B0004020202020204" pitchFamily="34" charset="0"/>
                <a:cs typeface="Aharoni" panose="02010803020104030203" pitchFamily="2" charset="-79"/>
              </a:rPr>
            </a:br>
            <a:r>
              <a:rPr lang="en-US" sz="3200" b="1" spc="300" dirty="0">
                <a:solidFill>
                  <a:schemeClr val="bg1"/>
                </a:solidFill>
                <a:latin typeface="Aptos Black" panose="020B0004020202020204" pitchFamily="34" charset="0"/>
                <a:cs typeface="Aharoni" panose="02010803020104030203" pitchFamily="2" charset="-79"/>
              </a:rPr>
              <a:t>Open in Prayer</a:t>
            </a:r>
            <a:endParaRPr lang="en-US" sz="3200" spc="300" dirty="0">
              <a:solidFill>
                <a:schemeClr val="bg1"/>
              </a:solidFill>
              <a:latin typeface="Aptos Black" panose="020B0004020202020204" pitchFamily="34" charset="0"/>
              <a:cs typeface="Aharoni" panose="02010803020104030203" pitchFamily="2" charset="-79"/>
            </a:endParaRPr>
          </a:p>
        </p:txBody>
      </p:sp>
      <p:sp>
        <p:nvSpPr>
          <p:cNvPr id="3" name="Bullet point 1…">
            <a:extLst>
              <a:ext uri="{FF2B5EF4-FFF2-40B4-BE49-F238E27FC236}">
                <a16:creationId xmlns:a16="http://schemas.microsoft.com/office/drawing/2014/main" id="{9DB30EAE-3E5E-7194-B8F9-2BB9DDFB0928}"/>
              </a:ext>
            </a:extLst>
          </p:cNvPr>
          <p:cNvSpPr txBox="1">
            <a:spLocks/>
          </p:cNvSpPr>
          <p:nvPr/>
        </p:nvSpPr>
        <p:spPr>
          <a:xfrm>
            <a:off x="1132110" y="1845129"/>
            <a:ext cx="9548705" cy="4648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Autofit/>
          </a:bodyPr>
          <a:lstStyle>
            <a:lvl1pPr marL="0" marR="0" indent="0" algn="ctr" defTabSz="309563" latinLnBrk="0">
              <a:lnSpc>
                <a:spcPct val="100000"/>
              </a:lnSpc>
              <a:spcBef>
                <a:spcPts val="2213"/>
              </a:spcBef>
              <a:spcAft>
                <a:spcPts val="0"/>
              </a:spcAft>
              <a:buClrTx/>
              <a:buSzPct val="125000"/>
              <a:buFontTx/>
              <a:buNone/>
              <a:tabLst/>
              <a:defRPr sz="2400" b="0" i="0" u="none" strike="noStrike" cap="none" spc="0" baseline="0">
                <a:solidFill>
                  <a:srgbClr val="000000"/>
                </a:solidFill>
                <a:uFillTx/>
                <a:latin typeface="Helvetica Neue"/>
                <a:ea typeface="Helvetica Neue"/>
                <a:cs typeface="Helvetica Neue"/>
                <a:sym typeface="Helvetica Neue"/>
              </a:defRPr>
            </a:lvl1pPr>
            <a:lvl2pPr marL="457200" marR="0" indent="0" algn="ctr" defTabSz="309563" latinLnBrk="0">
              <a:lnSpc>
                <a:spcPct val="100000"/>
              </a:lnSpc>
              <a:spcBef>
                <a:spcPts val="2213"/>
              </a:spcBef>
              <a:spcAft>
                <a:spcPts val="0"/>
              </a:spcAft>
              <a:buClrTx/>
              <a:buSzPct val="125000"/>
              <a:buFontTx/>
              <a:buNone/>
              <a:tabLst/>
              <a:defRPr sz="2000" b="0" i="0" u="none" strike="noStrike" cap="none" spc="0" baseline="0">
                <a:solidFill>
                  <a:srgbClr val="000000"/>
                </a:solidFill>
                <a:uFillTx/>
                <a:latin typeface="Helvetica Neue"/>
                <a:ea typeface="Helvetica Neue"/>
                <a:cs typeface="Helvetica Neue"/>
                <a:sym typeface="Helvetica Neue"/>
              </a:defRPr>
            </a:lvl2pPr>
            <a:lvl3pPr marL="914400" marR="0" indent="0" algn="ctr" defTabSz="309563" latinLnBrk="0">
              <a:lnSpc>
                <a:spcPct val="100000"/>
              </a:lnSpc>
              <a:spcBef>
                <a:spcPts val="2213"/>
              </a:spcBef>
              <a:spcAft>
                <a:spcPts val="0"/>
              </a:spcAft>
              <a:buClrTx/>
              <a:buSzPct val="125000"/>
              <a:buFontTx/>
              <a:buNone/>
              <a:tabLst/>
              <a:defRPr sz="1800" b="0" i="0" u="none" strike="noStrike" cap="none" spc="0" baseline="0">
                <a:solidFill>
                  <a:srgbClr val="000000"/>
                </a:solidFill>
                <a:uFillTx/>
                <a:latin typeface="Helvetica Neue"/>
                <a:ea typeface="Helvetica Neue"/>
                <a:cs typeface="Helvetica Neue"/>
                <a:sym typeface="Helvetica Neue"/>
              </a:defRPr>
            </a:lvl3pPr>
            <a:lvl4pPr marL="13716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4pPr>
            <a:lvl5pPr marL="18288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5pPr>
            <a:lvl6pPr marL="22860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6pPr>
            <a:lvl7pPr marL="27432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7pPr>
            <a:lvl8pPr marL="32004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8pPr>
            <a:lvl9pPr marL="36576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9pPr>
          </a:lstStyle>
          <a:p>
            <a:pPr marL="342900" marR="0" lvl="0" indent="-342900" algn="l" defTabSz="309563" eaLnBrk="1" fontAlgn="auto" latinLnBrk="0" hangingPunct="1">
              <a:lnSpc>
                <a:spcPct val="100000"/>
              </a:lnSpc>
              <a:spcBef>
                <a:spcPts val="2213"/>
              </a:spcBef>
              <a:spcAft>
                <a:spcPts val="0"/>
              </a:spcAft>
              <a:buClrTx/>
              <a:buSzPct val="125000"/>
              <a:buFont typeface="Arial" panose="020B0604020202020204" pitchFamily="34" charset="0"/>
              <a:buChar char="•"/>
              <a:tabLst/>
              <a:defRPr/>
            </a:pPr>
            <a:endParaRPr kumimoji="0" lang="en-US" b="0" i="0" u="none" strike="noStrike" kern="0" cap="none" spc="0" normalizeH="0" baseline="0" noProof="0" dirty="0">
              <a:ln>
                <a:noFill/>
              </a:ln>
              <a:solidFill>
                <a:srgbClr val="58595B"/>
              </a:solidFill>
              <a:effectLst/>
              <a:uLnTx/>
              <a:uFillTx/>
              <a:latin typeface="Raleway Medium" pitchFamily="2" charset="0"/>
              <a:sym typeface="Helvetica Neue"/>
            </a:endParaRPr>
          </a:p>
        </p:txBody>
      </p:sp>
      <p:pic>
        <p:nvPicPr>
          <p:cNvPr id="9" name="Picture 8">
            <a:extLst>
              <a:ext uri="{FF2B5EF4-FFF2-40B4-BE49-F238E27FC236}">
                <a16:creationId xmlns:a16="http://schemas.microsoft.com/office/drawing/2014/main" id="{8C41FC98-CC51-564D-DB67-43FCA2BA5E5E}"/>
              </a:ext>
            </a:extLst>
          </p:cNvPr>
          <p:cNvPicPr>
            <a:picLocks noChangeAspect="1"/>
          </p:cNvPicPr>
          <p:nvPr/>
        </p:nvPicPr>
        <p:blipFill>
          <a:blip r:embed="rId3"/>
          <a:stretch>
            <a:fillRect/>
          </a:stretch>
        </p:blipFill>
        <p:spPr>
          <a:xfrm>
            <a:off x="1609506" y="1650440"/>
            <a:ext cx="8972983" cy="5037577"/>
          </a:xfrm>
          <a:prstGeom prst="rect">
            <a:avLst/>
          </a:prstGeom>
        </p:spPr>
      </p:pic>
    </p:spTree>
    <p:extLst>
      <p:ext uri="{BB962C8B-B14F-4D97-AF65-F5344CB8AC3E}">
        <p14:creationId xmlns:p14="http://schemas.microsoft.com/office/powerpoint/2010/main" val="3962876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9545A0-06A2-A07E-9474-35691EA9A04C}"/>
            </a:ext>
          </a:extLst>
        </p:cNvPr>
        <p:cNvGrpSpPr/>
        <p:nvPr/>
      </p:nvGrpSpPr>
      <p:grpSpPr>
        <a:xfrm>
          <a:off x="0" y="0"/>
          <a:ext cx="0" cy="0"/>
          <a:chOff x="0" y="0"/>
          <a:chExt cx="0" cy="0"/>
        </a:xfrm>
      </p:grpSpPr>
      <p:sp>
        <p:nvSpPr>
          <p:cNvPr id="8" name="Round Same Side Corner Rectangle 7">
            <a:extLst>
              <a:ext uri="{FF2B5EF4-FFF2-40B4-BE49-F238E27FC236}">
                <a16:creationId xmlns:a16="http://schemas.microsoft.com/office/drawing/2014/main" id="{314DEF53-FED0-D46F-8CE7-617855745BCE}"/>
              </a:ext>
            </a:extLst>
          </p:cNvPr>
          <p:cNvSpPr/>
          <p:nvPr/>
        </p:nvSpPr>
        <p:spPr>
          <a:xfrm rot="10800000">
            <a:off x="1132110" y="-1"/>
            <a:ext cx="9927776" cy="1389525"/>
          </a:xfrm>
          <a:prstGeom prst="round2SameRect">
            <a:avLst/>
          </a:prstGeom>
          <a:solidFill>
            <a:srgbClr val="164C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3000" dirty="0">
              <a:latin typeface="Arial" panose="020B0604020202020204" pitchFamily="34" charset="0"/>
            </a:endParaRPr>
          </a:p>
        </p:txBody>
      </p:sp>
      <p:sp>
        <p:nvSpPr>
          <p:cNvPr id="2" name="Title 1">
            <a:extLst>
              <a:ext uri="{FF2B5EF4-FFF2-40B4-BE49-F238E27FC236}">
                <a16:creationId xmlns:a16="http://schemas.microsoft.com/office/drawing/2014/main" id="{DD75A793-74F6-79FB-061F-3C6A95FC2BE3}"/>
              </a:ext>
            </a:extLst>
          </p:cNvPr>
          <p:cNvSpPr>
            <a:spLocks noGrp="1"/>
          </p:cNvSpPr>
          <p:nvPr>
            <p:ph type="ctrTitle"/>
          </p:nvPr>
        </p:nvSpPr>
        <p:spPr>
          <a:xfrm>
            <a:off x="1249378" y="495299"/>
            <a:ext cx="9810508" cy="657015"/>
          </a:xfrm>
        </p:spPr>
        <p:txBody>
          <a:bodyPr>
            <a:noAutofit/>
          </a:bodyPr>
          <a:lstStyle/>
          <a:p>
            <a:r>
              <a:rPr lang="en-US" sz="3200" b="1" spc="300" dirty="0">
                <a:solidFill>
                  <a:schemeClr val="bg1"/>
                </a:solidFill>
                <a:latin typeface="Aptos Black" panose="020B0004020202020204" pitchFamily="34" charset="0"/>
                <a:cs typeface="Aharoni" panose="02010803020104030203" pitchFamily="2" charset="-79"/>
              </a:rPr>
              <a:t>Actual Study Demonstration – </a:t>
            </a:r>
            <a:br>
              <a:rPr lang="en-US" sz="3200" b="1" spc="300" dirty="0">
                <a:solidFill>
                  <a:schemeClr val="bg1"/>
                </a:solidFill>
                <a:latin typeface="Aptos Black" panose="020B0004020202020204" pitchFamily="34" charset="0"/>
                <a:cs typeface="Aharoni" panose="02010803020104030203" pitchFamily="2" charset="-79"/>
              </a:rPr>
            </a:br>
            <a:r>
              <a:rPr lang="en-US" sz="3200" b="1" spc="300" dirty="0">
                <a:solidFill>
                  <a:schemeClr val="bg1"/>
                </a:solidFill>
                <a:latin typeface="Aptos Black" panose="020B0004020202020204" pitchFamily="34" charset="0"/>
                <a:cs typeface="Aharoni" panose="02010803020104030203" pitchFamily="2" charset="-79"/>
              </a:rPr>
              <a:t>Scripture Reading</a:t>
            </a:r>
            <a:endParaRPr lang="en-US" sz="3200" spc="300" dirty="0">
              <a:solidFill>
                <a:schemeClr val="bg1"/>
              </a:solidFill>
              <a:latin typeface="Aptos" panose="020B0004020202020204" pitchFamily="34" charset="0"/>
              <a:cs typeface="Aharoni" panose="02010803020104030203" pitchFamily="2" charset="-79"/>
            </a:endParaRPr>
          </a:p>
        </p:txBody>
      </p:sp>
      <p:sp>
        <p:nvSpPr>
          <p:cNvPr id="3" name="Bullet point 1…">
            <a:extLst>
              <a:ext uri="{FF2B5EF4-FFF2-40B4-BE49-F238E27FC236}">
                <a16:creationId xmlns:a16="http://schemas.microsoft.com/office/drawing/2014/main" id="{9DB30EAE-3E5E-7194-B8F9-2BB9DDFB0928}"/>
              </a:ext>
            </a:extLst>
          </p:cNvPr>
          <p:cNvSpPr txBox="1">
            <a:spLocks/>
          </p:cNvSpPr>
          <p:nvPr/>
        </p:nvSpPr>
        <p:spPr>
          <a:xfrm>
            <a:off x="1132110" y="1845129"/>
            <a:ext cx="9548705" cy="46482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Autofit/>
          </a:bodyPr>
          <a:lstStyle>
            <a:lvl1pPr marL="0" marR="0" indent="0" algn="ctr" defTabSz="309563" latinLnBrk="0">
              <a:lnSpc>
                <a:spcPct val="100000"/>
              </a:lnSpc>
              <a:spcBef>
                <a:spcPts val="2213"/>
              </a:spcBef>
              <a:spcAft>
                <a:spcPts val="0"/>
              </a:spcAft>
              <a:buClrTx/>
              <a:buSzPct val="125000"/>
              <a:buFontTx/>
              <a:buNone/>
              <a:tabLst/>
              <a:defRPr sz="2400" b="0" i="0" u="none" strike="noStrike" cap="none" spc="0" baseline="0">
                <a:solidFill>
                  <a:srgbClr val="000000"/>
                </a:solidFill>
                <a:uFillTx/>
                <a:latin typeface="Helvetica Neue"/>
                <a:ea typeface="Helvetica Neue"/>
                <a:cs typeface="Helvetica Neue"/>
                <a:sym typeface="Helvetica Neue"/>
              </a:defRPr>
            </a:lvl1pPr>
            <a:lvl2pPr marL="457200" marR="0" indent="0" algn="ctr" defTabSz="309563" latinLnBrk="0">
              <a:lnSpc>
                <a:spcPct val="100000"/>
              </a:lnSpc>
              <a:spcBef>
                <a:spcPts val="2213"/>
              </a:spcBef>
              <a:spcAft>
                <a:spcPts val="0"/>
              </a:spcAft>
              <a:buClrTx/>
              <a:buSzPct val="125000"/>
              <a:buFontTx/>
              <a:buNone/>
              <a:tabLst/>
              <a:defRPr sz="2000" b="0" i="0" u="none" strike="noStrike" cap="none" spc="0" baseline="0">
                <a:solidFill>
                  <a:srgbClr val="000000"/>
                </a:solidFill>
                <a:uFillTx/>
                <a:latin typeface="Helvetica Neue"/>
                <a:ea typeface="Helvetica Neue"/>
                <a:cs typeface="Helvetica Neue"/>
                <a:sym typeface="Helvetica Neue"/>
              </a:defRPr>
            </a:lvl2pPr>
            <a:lvl3pPr marL="914400" marR="0" indent="0" algn="ctr" defTabSz="309563" latinLnBrk="0">
              <a:lnSpc>
                <a:spcPct val="100000"/>
              </a:lnSpc>
              <a:spcBef>
                <a:spcPts val="2213"/>
              </a:spcBef>
              <a:spcAft>
                <a:spcPts val="0"/>
              </a:spcAft>
              <a:buClrTx/>
              <a:buSzPct val="125000"/>
              <a:buFontTx/>
              <a:buNone/>
              <a:tabLst/>
              <a:defRPr sz="1800" b="0" i="0" u="none" strike="noStrike" cap="none" spc="0" baseline="0">
                <a:solidFill>
                  <a:srgbClr val="000000"/>
                </a:solidFill>
                <a:uFillTx/>
                <a:latin typeface="Helvetica Neue"/>
                <a:ea typeface="Helvetica Neue"/>
                <a:cs typeface="Helvetica Neue"/>
                <a:sym typeface="Helvetica Neue"/>
              </a:defRPr>
            </a:lvl3pPr>
            <a:lvl4pPr marL="13716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4pPr>
            <a:lvl5pPr marL="18288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5pPr>
            <a:lvl6pPr marL="22860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6pPr>
            <a:lvl7pPr marL="27432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7pPr>
            <a:lvl8pPr marL="32004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8pPr>
            <a:lvl9pPr marL="36576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9pPr>
          </a:lstStyle>
          <a:p>
            <a:pPr marL="342900" marR="0" lvl="0" indent="-342900" algn="l" defTabSz="309563" eaLnBrk="1" fontAlgn="auto" latinLnBrk="0" hangingPunct="1">
              <a:lnSpc>
                <a:spcPct val="100000"/>
              </a:lnSpc>
              <a:spcBef>
                <a:spcPts val="2213"/>
              </a:spcBef>
              <a:spcAft>
                <a:spcPts val="0"/>
              </a:spcAft>
              <a:buClrTx/>
              <a:buSzPct val="125000"/>
              <a:buFont typeface="Arial" panose="020B0604020202020204" pitchFamily="34" charset="0"/>
              <a:buChar char="•"/>
              <a:tabLst/>
              <a:defRPr/>
            </a:pPr>
            <a:endParaRPr kumimoji="0" lang="en-US" b="0" i="0" u="none" strike="noStrike" kern="0" cap="none" spc="0" normalizeH="0" baseline="0" noProof="0" dirty="0">
              <a:ln>
                <a:noFill/>
              </a:ln>
              <a:solidFill>
                <a:srgbClr val="58595B"/>
              </a:solidFill>
              <a:effectLst/>
              <a:uLnTx/>
              <a:uFillTx/>
              <a:latin typeface="Raleway Medium" pitchFamily="2" charset="0"/>
              <a:sym typeface="Helvetica Neue"/>
            </a:endParaRPr>
          </a:p>
        </p:txBody>
      </p:sp>
      <p:pic>
        <p:nvPicPr>
          <p:cNvPr id="6" name="Picture 5">
            <a:extLst>
              <a:ext uri="{FF2B5EF4-FFF2-40B4-BE49-F238E27FC236}">
                <a16:creationId xmlns:a16="http://schemas.microsoft.com/office/drawing/2014/main" id="{3301A513-7AC9-4EF4-D565-84144D0F1340}"/>
              </a:ext>
            </a:extLst>
          </p:cNvPr>
          <p:cNvPicPr>
            <a:picLocks noChangeAspect="1"/>
          </p:cNvPicPr>
          <p:nvPr/>
        </p:nvPicPr>
        <p:blipFill>
          <a:blip r:embed="rId3"/>
          <a:stretch>
            <a:fillRect/>
          </a:stretch>
        </p:blipFill>
        <p:spPr>
          <a:xfrm>
            <a:off x="1132110" y="1884826"/>
            <a:ext cx="9927776" cy="4313360"/>
          </a:xfrm>
          <a:prstGeom prst="rect">
            <a:avLst/>
          </a:prstGeom>
        </p:spPr>
      </p:pic>
    </p:spTree>
    <p:extLst>
      <p:ext uri="{BB962C8B-B14F-4D97-AF65-F5344CB8AC3E}">
        <p14:creationId xmlns:p14="http://schemas.microsoft.com/office/powerpoint/2010/main" val="22960689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9545A0-06A2-A07E-9474-35691EA9A04C}"/>
            </a:ext>
          </a:extLst>
        </p:cNvPr>
        <p:cNvGrpSpPr/>
        <p:nvPr/>
      </p:nvGrpSpPr>
      <p:grpSpPr>
        <a:xfrm>
          <a:off x="0" y="0"/>
          <a:ext cx="0" cy="0"/>
          <a:chOff x="0" y="0"/>
          <a:chExt cx="0" cy="0"/>
        </a:xfrm>
      </p:grpSpPr>
      <p:sp>
        <p:nvSpPr>
          <p:cNvPr id="8" name="Round Same Side Corner Rectangle 7">
            <a:extLst>
              <a:ext uri="{FF2B5EF4-FFF2-40B4-BE49-F238E27FC236}">
                <a16:creationId xmlns:a16="http://schemas.microsoft.com/office/drawing/2014/main" id="{314DEF53-FED0-D46F-8CE7-617855745BCE}"/>
              </a:ext>
            </a:extLst>
          </p:cNvPr>
          <p:cNvSpPr/>
          <p:nvPr/>
        </p:nvSpPr>
        <p:spPr>
          <a:xfrm rot="10800000">
            <a:off x="1132110" y="-1"/>
            <a:ext cx="9927776" cy="1389525"/>
          </a:xfrm>
          <a:prstGeom prst="round2SameRect">
            <a:avLst/>
          </a:prstGeom>
          <a:solidFill>
            <a:srgbClr val="164C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3000" dirty="0">
              <a:latin typeface="Arial" panose="020B0604020202020204" pitchFamily="34" charset="0"/>
            </a:endParaRPr>
          </a:p>
        </p:txBody>
      </p:sp>
      <p:sp>
        <p:nvSpPr>
          <p:cNvPr id="2" name="Title 1">
            <a:extLst>
              <a:ext uri="{FF2B5EF4-FFF2-40B4-BE49-F238E27FC236}">
                <a16:creationId xmlns:a16="http://schemas.microsoft.com/office/drawing/2014/main" id="{DD75A793-74F6-79FB-061F-3C6A95FC2BE3}"/>
              </a:ext>
            </a:extLst>
          </p:cNvPr>
          <p:cNvSpPr>
            <a:spLocks noGrp="1"/>
          </p:cNvSpPr>
          <p:nvPr>
            <p:ph type="ctrTitle"/>
          </p:nvPr>
        </p:nvSpPr>
        <p:spPr>
          <a:xfrm>
            <a:off x="1249378" y="364671"/>
            <a:ext cx="9810508" cy="657015"/>
          </a:xfrm>
        </p:spPr>
        <p:txBody>
          <a:bodyPr>
            <a:noAutofit/>
          </a:bodyPr>
          <a:lstStyle/>
          <a:p>
            <a:r>
              <a:rPr lang="en-US" sz="3600" b="1" spc="300" dirty="0">
                <a:solidFill>
                  <a:schemeClr val="bg1"/>
                </a:solidFill>
                <a:latin typeface="Aptos Black" panose="020B0004020202020204" pitchFamily="34" charset="0"/>
                <a:cs typeface="Aharoni" panose="02010803020104030203" pitchFamily="2" charset="-79"/>
              </a:rPr>
              <a:t>Actual Study Demonstration</a:t>
            </a:r>
            <a:endParaRPr lang="en-US" sz="3600" spc="300" dirty="0">
              <a:solidFill>
                <a:schemeClr val="bg1"/>
              </a:solidFill>
              <a:latin typeface="Aptos Black" panose="020B0004020202020204" pitchFamily="34" charset="0"/>
              <a:cs typeface="Aharoni" panose="02010803020104030203" pitchFamily="2" charset="-79"/>
            </a:endParaRPr>
          </a:p>
        </p:txBody>
      </p:sp>
      <p:sp>
        <p:nvSpPr>
          <p:cNvPr id="3" name="Bullet point 1…">
            <a:extLst>
              <a:ext uri="{FF2B5EF4-FFF2-40B4-BE49-F238E27FC236}">
                <a16:creationId xmlns:a16="http://schemas.microsoft.com/office/drawing/2014/main" id="{9DB30EAE-3E5E-7194-B8F9-2BB9DDFB0928}"/>
              </a:ext>
            </a:extLst>
          </p:cNvPr>
          <p:cNvSpPr txBox="1">
            <a:spLocks/>
          </p:cNvSpPr>
          <p:nvPr/>
        </p:nvSpPr>
        <p:spPr>
          <a:xfrm>
            <a:off x="1132110" y="1845129"/>
            <a:ext cx="9548705" cy="4648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Autofit/>
          </a:bodyPr>
          <a:lstStyle>
            <a:lvl1pPr marL="0" marR="0" indent="0" algn="ctr" defTabSz="309563" latinLnBrk="0">
              <a:lnSpc>
                <a:spcPct val="100000"/>
              </a:lnSpc>
              <a:spcBef>
                <a:spcPts val="2213"/>
              </a:spcBef>
              <a:spcAft>
                <a:spcPts val="0"/>
              </a:spcAft>
              <a:buClrTx/>
              <a:buSzPct val="125000"/>
              <a:buFontTx/>
              <a:buNone/>
              <a:tabLst/>
              <a:defRPr sz="2400" b="0" i="0" u="none" strike="noStrike" cap="none" spc="0" baseline="0">
                <a:solidFill>
                  <a:srgbClr val="000000"/>
                </a:solidFill>
                <a:uFillTx/>
                <a:latin typeface="Helvetica Neue"/>
                <a:ea typeface="Helvetica Neue"/>
                <a:cs typeface="Helvetica Neue"/>
                <a:sym typeface="Helvetica Neue"/>
              </a:defRPr>
            </a:lvl1pPr>
            <a:lvl2pPr marL="457200" marR="0" indent="0" algn="ctr" defTabSz="309563" latinLnBrk="0">
              <a:lnSpc>
                <a:spcPct val="100000"/>
              </a:lnSpc>
              <a:spcBef>
                <a:spcPts val="2213"/>
              </a:spcBef>
              <a:spcAft>
                <a:spcPts val="0"/>
              </a:spcAft>
              <a:buClrTx/>
              <a:buSzPct val="125000"/>
              <a:buFontTx/>
              <a:buNone/>
              <a:tabLst/>
              <a:defRPr sz="2000" b="0" i="0" u="none" strike="noStrike" cap="none" spc="0" baseline="0">
                <a:solidFill>
                  <a:srgbClr val="000000"/>
                </a:solidFill>
                <a:uFillTx/>
                <a:latin typeface="Helvetica Neue"/>
                <a:ea typeface="Helvetica Neue"/>
                <a:cs typeface="Helvetica Neue"/>
                <a:sym typeface="Helvetica Neue"/>
              </a:defRPr>
            </a:lvl2pPr>
            <a:lvl3pPr marL="914400" marR="0" indent="0" algn="ctr" defTabSz="309563" latinLnBrk="0">
              <a:lnSpc>
                <a:spcPct val="100000"/>
              </a:lnSpc>
              <a:spcBef>
                <a:spcPts val="2213"/>
              </a:spcBef>
              <a:spcAft>
                <a:spcPts val="0"/>
              </a:spcAft>
              <a:buClrTx/>
              <a:buSzPct val="125000"/>
              <a:buFontTx/>
              <a:buNone/>
              <a:tabLst/>
              <a:defRPr sz="1800" b="0" i="0" u="none" strike="noStrike" cap="none" spc="0" baseline="0">
                <a:solidFill>
                  <a:srgbClr val="000000"/>
                </a:solidFill>
                <a:uFillTx/>
                <a:latin typeface="Helvetica Neue"/>
                <a:ea typeface="Helvetica Neue"/>
                <a:cs typeface="Helvetica Neue"/>
                <a:sym typeface="Helvetica Neue"/>
              </a:defRPr>
            </a:lvl3pPr>
            <a:lvl4pPr marL="13716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4pPr>
            <a:lvl5pPr marL="18288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5pPr>
            <a:lvl6pPr marL="22860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6pPr>
            <a:lvl7pPr marL="27432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7pPr>
            <a:lvl8pPr marL="32004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8pPr>
            <a:lvl9pPr marL="36576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9pPr>
          </a:lstStyle>
          <a:p>
            <a:pPr marL="342900" marR="0" lvl="0" indent="-342900" algn="l" defTabSz="309563" eaLnBrk="1" fontAlgn="auto" latinLnBrk="0" hangingPunct="1">
              <a:lnSpc>
                <a:spcPct val="100000"/>
              </a:lnSpc>
              <a:spcBef>
                <a:spcPts val="2213"/>
              </a:spcBef>
              <a:spcAft>
                <a:spcPts val="0"/>
              </a:spcAft>
              <a:buClrTx/>
              <a:buSzPct val="125000"/>
              <a:buFont typeface="Arial" panose="020B0604020202020204" pitchFamily="34" charset="0"/>
              <a:buChar char="•"/>
              <a:tabLst/>
              <a:defRPr/>
            </a:pPr>
            <a:endParaRPr kumimoji="0" lang="en-US" b="0" i="0" u="none" strike="noStrike" kern="0" cap="none" spc="0" normalizeH="0" baseline="0" noProof="0" dirty="0">
              <a:ln>
                <a:noFill/>
              </a:ln>
              <a:solidFill>
                <a:srgbClr val="58595B"/>
              </a:solidFill>
              <a:effectLst/>
              <a:uLnTx/>
              <a:uFillTx/>
              <a:latin typeface="Raleway Medium" pitchFamily="2" charset="0"/>
              <a:sym typeface="Helvetica Neue"/>
            </a:endParaRPr>
          </a:p>
        </p:txBody>
      </p:sp>
      <p:pic>
        <p:nvPicPr>
          <p:cNvPr id="6" name="Picture 5">
            <a:extLst>
              <a:ext uri="{FF2B5EF4-FFF2-40B4-BE49-F238E27FC236}">
                <a16:creationId xmlns:a16="http://schemas.microsoft.com/office/drawing/2014/main" id="{B19B9A96-6844-E65C-4AA3-FCE5ED776B27}"/>
              </a:ext>
            </a:extLst>
          </p:cNvPr>
          <p:cNvPicPr>
            <a:picLocks noChangeAspect="1"/>
          </p:cNvPicPr>
          <p:nvPr/>
        </p:nvPicPr>
        <p:blipFill>
          <a:blip r:embed="rId3"/>
          <a:stretch>
            <a:fillRect/>
          </a:stretch>
        </p:blipFill>
        <p:spPr>
          <a:xfrm>
            <a:off x="1349020" y="1677012"/>
            <a:ext cx="9493956" cy="5180988"/>
          </a:xfrm>
          <a:prstGeom prst="rect">
            <a:avLst/>
          </a:prstGeom>
        </p:spPr>
      </p:pic>
    </p:spTree>
    <p:extLst>
      <p:ext uri="{BB962C8B-B14F-4D97-AF65-F5344CB8AC3E}">
        <p14:creationId xmlns:p14="http://schemas.microsoft.com/office/powerpoint/2010/main" val="35159095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9545A0-06A2-A07E-9474-35691EA9A04C}"/>
            </a:ext>
          </a:extLst>
        </p:cNvPr>
        <p:cNvGrpSpPr/>
        <p:nvPr/>
      </p:nvGrpSpPr>
      <p:grpSpPr>
        <a:xfrm>
          <a:off x="0" y="0"/>
          <a:ext cx="0" cy="0"/>
          <a:chOff x="0" y="0"/>
          <a:chExt cx="0" cy="0"/>
        </a:xfrm>
      </p:grpSpPr>
      <p:sp>
        <p:nvSpPr>
          <p:cNvPr id="8" name="Round Same Side Corner Rectangle 7">
            <a:extLst>
              <a:ext uri="{FF2B5EF4-FFF2-40B4-BE49-F238E27FC236}">
                <a16:creationId xmlns:a16="http://schemas.microsoft.com/office/drawing/2014/main" id="{314DEF53-FED0-D46F-8CE7-617855745BCE}"/>
              </a:ext>
            </a:extLst>
          </p:cNvPr>
          <p:cNvSpPr/>
          <p:nvPr/>
        </p:nvSpPr>
        <p:spPr>
          <a:xfrm rot="10800000">
            <a:off x="1132110" y="-1"/>
            <a:ext cx="9927776" cy="1389525"/>
          </a:xfrm>
          <a:prstGeom prst="round2SameRect">
            <a:avLst/>
          </a:prstGeom>
          <a:solidFill>
            <a:srgbClr val="164C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3000" dirty="0">
              <a:latin typeface="Arial" panose="020B0604020202020204" pitchFamily="34" charset="0"/>
            </a:endParaRPr>
          </a:p>
        </p:txBody>
      </p:sp>
      <p:sp>
        <p:nvSpPr>
          <p:cNvPr id="2" name="Title 1">
            <a:extLst>
              <a:ext uri="{FF2B5EF4-FFF2-40B4-BE49-F238E27FC236}">
                <a16:creationId xmlns:a16="http://schemas.microsoft.com/office/drawing/2014/main" id="{DD75A793-74F6-79FB-061F-3C6A95FC2BE3}"/>
              </a:ext>
            </a:extLst>
          </p:cNvPr>
          <p:cNvSpPr>
            <a:spLocks noGrp="1"/>
          </p:cNvSpPr>
          <p:nvPr>
            <p:ph type="ctrTitle"/>
          </p:nvPr>
        </p:nvSpPr>
        <p:spPr>
          <a:xfrm>
            <a:off x="1249378" y="364671"/>
            <a:ext cx="9810508" cy="657015"/>
          </a:xfrm>
        </p:spPr>
        <p:txBody>
          <a:bodyPr>
            <a:noAutofit/>
          </a:bodyPr>
          <a:lstStyle/>
          <a:p>
            <a:r>
              <a:rPr lang="en-US" sz="3200" b="1" spc="300" dirty="0">
                <a:solidFill>
                  <a:schemeClr val="bg1"/>
                </a:solidFill>
                <a:latin typeface="Aptos Black" panose="020B0004020202020204" pitchFamily="34" charset="0"/>
                <a:cs typeface="Aparajita" panose="020B0502040204020203" pitchFamily="18" charset="0"/>
              </a:rPr>
              <a:t>Actual Study Demonstration - Observation </a:t>
            </a:r>
            <a:endParaRPr lang="en-US" sz="3200" spc="300" dirty="0">
              <a:solidFill>
                <a:schemeClr val="bg1"/>
              </a:solidFill>
              <a:latin typeface="Aptos Black" panose="020B0004020202020204" pitchFamily="34" charset="0"/>
              <a:cs typeface="Aparajita" panose="020B0502040204020203" pitchFamily="18" charset="0"/>
            </a:endParaRPr>
          </a:p>
        </p:txBody>
      </p:sp>
      <p:sp>
        <p:nvSpPr>
          <p:cNvPr id="3" name="Bullet point 1…">
            <a:extLst>
              <a:ext uri="{FF2B5EF4-FFF2-40B4-BE49-F238E27FC236}">
                <a16:creationId xmlns:a16="http://schemas.microsoft.com/office/drawing/2014/main" id="{9DB30EAE-3E5E-7194-B8F9-2BB9DDFB0928}"/>
              </a:ext>
            </a:extLst>
          </p:cNvPr>
          <p:cNvSpPr txBox="1">
            <a:spLocks/>
          </p:cNvSpPr>
          <p:nvPr/>
        </p:nvSpPr>
        <p:spPr>
          <a:xfrm>
            <a:off x="1132110" y="1845129"/>
            <a:ext cx="9548705" cy="4648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Autofit/>
          </a:bodyPr>
          <a:lstStyle>
            <a:lvl1pPr marL="0" marR="0" indent="0" algn="ctr" defTabSz="309563" latinLnBrk="0">
              <a:lnSpc>
                <a:spcPct val="100000"/>
              </a:lnSpc>
              <a:spcBef>
                <a:spcPts val="2213"/>
              </a:spcBef>
              <a:spcAft>
                <a:spcPts val="0"/>
              </a:spcAft>
              <a:buClrTx/>
              <a:buSzPct val="125000"/>
              <a:buFontTx/>
              <a:buNone/>
              <a:tabLst/>
              <a:defRPr sz="2400" b="0" i="0" u="none" strike="noStrike" cap="none" spc="0" baseline="0">
                <a:solidFill>
                  <a:srgbClr val="000000"/>
                </a:solidFill>
                <a:uFillTx/>
                <a:latin typeface="Helvetica Neue"/>
                <a:ea typeface="Helvetica Neue"/>
                <a:cs typeface="Helvetica Neue"/>
                <a:sym typeface="Helvetica Neue"/>
              </a:defRPr>
            </a:lvl1pPr>
            <a:lvl2pPr marL="457200" marR="0" indent="0" algn="ctr" defTabSz="309563" latinLnBrk="0">
              <a:lnSpc>
                <a:spcPct val="100000"/>
              </a:lnSpc>
              <a:spcBef>
                <a:spcPts val="2213"/>
              </a:spcBef>
              <a:spcAft>
                <a:spcPts val="0"/>
              </a:spcAft>
              <a:buClrTx/>
              <a:buSzPct val="125000"/>
              <a:buFontTx/>
              <a:buNone/>
              <a:tabLst/>
              <a:defRPr sz="2000" b="0" i="0" u="none" strike="noStrike" cap="none" spc="0" baseline="0">
                <a:solidFill>
                  <a:srgbClr val="000000"/>
                </a:solidFill>
                <a:uFillTx/>
                <a:latin typeface="Helvetica Neue"/>
                <a:ea typeface="Helvetica Neue"/>
                <a:cs typeface="Helvetica Neue"/>
                <a:sym typeface="Helvetica Neue"/>
              </a:defRPr>
            </a:lvl2pPr>
            <a:lvl3pPr marL="914400" marR="0" indent="0" algn="ctr" defTabSz="309563" latinLnBrk="0">
              <a:lnSpc>
                <a:spcPct val="100000"/>
              </a:lnSpc>
              <a:spcBef>
                <a:spcPts val="2213"/>
              </a:spcBef>
              <a:spcAft>
                <a:spcPts val="0"/>
              </a:spcAft>
              <a:buClrTx/>
              <a:buSzPct val="125000"/>
              <a:buFontTx/>
              <a:buNone/>
              <a:tabLst/>
              <a:defRPr sz="1800" b="0" i="0" u="none" strike="noStrike" cap="none" spc="0" baseline="0">
                <a:solidFill>
                  <a:srgbClr val="000000"/>
                </a:solidFill>
                <a:uFillTx/>
                <a:latin typeface="Helvetica Neue"/>
                <a:ea typeface="Helvetica Neue"/>
                <a:cs typeface="Helvetica Neue"/>
                <a:sym typeface="Helvetica Neue"/>
              </a:defRPr>
            </a:lvl3pPr>
            <a:lvl4pPr marL="13716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4pPr>
            <a:lvl5pPr marL="18288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5pPr>
            <a:lvl6pPr marL="22860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6pPr>
            <a:lvl7pPr marL="27432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7pPr>
            <a:lvl8pPr marL="32004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8pPr>
            <a:lvl9pPr marL="36576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9pPr>
          </a:lstStyle>
          <a:p>
            <a:pPr marL="342900" marR="0" lvl="0" indent="-342900" algn="l" defTabSz="309563" eaLnBrk="1" fontAlgn="auto" latinLnBrk="0" hangingPunct="1">
              <a:lnSpc>
                <a:spcPct val="100000"/>
              </a:lnSpc>
              <a:spcBef>
                <a:spcPts val="2213"/>
              </a:spcBef>
              <a:spcAft>
                <a:spcPts val="0"/>
              </a:spcAft>
              <a:buClrTx/>
              <a:buSzPct val="125000"/>
              <a:buFont typeface="Arial" panose="020B0604020202020204" pitchFamily="34" charset="0"/>
              <a:buChar char="•"/>
              <a:tabLst/>
              <a:defRPr/>
            </a:pPr>
            <a:endParaRPr kumimoji="0" lang="en-US" b="0" i="0" u="none" strike="noStrike" kern="0" cap="none" spc="0" normalizeH="0" baseline="0" noProof="0" dirty="0">
              <a:ln>
                <a:noFill/>
              </a:ln>
              <a:solidFill>
                <a:srgbClr val="58595B"/>
              </a:solidFill>
              <a:effectLst/>
              <a:uLnTx/>
              <a:uFillTx/>
              <a:latin typeface="Raleway Medium" pitchFamily="2" charset="0"/>
              <a:sym typeface="Helvetica Neue"/>
            </a:endParaRPr>
          </a:p>
        </p:txBody>
      </p:sp>
      <p:sp>
        <p:nvSpPr>
          <p:cNvPr id="4" name="Bullet point 1…">
            <a:extLst>
              <a:ext uri="{FF2B5EF4-FFF2-40B4-BE49-F238E27FC236}">
                <a16:creationId xmlns:a16="http://schemas.microsoft.com/office/drawing/2014/main" id="{D91D61E7-D70B-F9DC-800B-25618472382C}"/>
              </a:ext>
            </a:extLst>
          </p:cNvPr>
          <p:cNvSpPr txBox="1">
            <a:spLocks/>
          </p:cNvSpPr>
          <p:nvPr/>
        </p:nvSpPr>
        <p:spPr>
          <a:xfrm>
            <a:off x="1132111" y="1475473"/>
            <a:ext cx="7489375" cy="501785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fontScale="32500" lnSpcReduction="20000"/>
          </a:bodyPr>
          <a:lstStyle>
            <a:lvl1pPr marL="0" marR="0" indent="0" algn="ctr" defTabSz="309563" latinLnBrk="0">
              <a:lnSpc>
                <a:spcPct val="100000"/>
              </a:lnSpc>
              <a:spcBef>
                <a:spcPts val="2213"/>
              </a:spcBef>
              <a:spcAft>
                <a:spcPts val="0"/>
              </a:spcAft>
              <a:buClrTx/>
              <a:buSzPct val="125000"/>
              <a:buFontTx/>
              <a:buNone/>
              <a:tabLst/>
              <a:defRPr sz="2400" b="0" i="0" u="none" strike="noStrike" cap="none" spc="0" baseline="0">
                <a:solidFill>
                  <a:srgbClr val="000000"/>
                </a:solidFill>
                <a:uFillTx/>
                <a:latin typeface="Helvetica Neue"/>
                <a:ea typeface="Helvetica Neue"/>
                <a:cs typeface="Helvetica Neue"/>
                <a:sym typeface="Helvetica Neue"/>
              </a:defRPr>
            </a:lvl1pPr>
            <a:lvl2pPr marL="457200" marR="0" indent="0" algn="ctr" defTabSz="309563" latinLnBrk="0">
              <a:lnSpc>
                <a:spcPct val="100000"/>
              </a:lnSpc>
              <a:spcBef>
                <a:spcPts val="2213"/>
              </a:spcBef>
              <a:spcAft>
                <a:spcPts val="0"/>
              </a:spcAft>
              <a:buClrTx/>
              <a:buSzPct val="125000"/>
              <a:buFontTx/>
              <a:buNone/>
              <a:tabLst/>
              <a:defRPr sz="2000" b="0" i="0" u="none" strike="noStrike" cap="none" spc="0" baseline="0">
                <a:solidFill>
                  <a:srgbClr val="000000"/>
                </a:solidFill>
                <a:uFillTx/>
                <a:latin typeface="Helvetica Neue"/>
                <a:ea typeface="Helvetica Neue"/>
                <a:cs typeface="Helvetica Neue"/>
                <a:sym typeface="Helvetica Neue"/>
              </a:defRPr>
            </a:lvl2pPr>
            <a:lvl3pPr marL="914400" marR="0" indent="0" algn="ctr" defTabSz="309563" latinLnBrk="0">
              <a:lnSpc>
                <a:spcPct val="100000"/>
              </a:lnSpc>
              <a:spcBef>
                <a:spcPts val="2213"/>
              </a:spcBef>
              <a:spcAft>
                <a:spcPts val="0"/>
              </a:spcAft>
              <a:buClrTx/>
              <a:buSzPct val="125000"/>
              <a:buFontTx/>
              <a:buNone/>
              <a:tabLst/>
              <a:defRPr sz="1800" b="0" i="0" u="none" strike="noStrike" cap="none" spc="0" baseline="0">
                <a:solidFill>
                  <a:srgbClr val="000000"/>
                </a:solidFill>
                <a:uFillTx/>
                <a:latin typeface="Helvetica Neue"/>
                <a:ea typeface="Helvetica Neue"/>
                <a:cs typeface="Helvetica Neue"/>
                <a:sym typeface="Helvetica Neue"/>
              </a:defRPr>
            </a:lvl3pPr>
            <a:lvl4pPr marL="13716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4pPr>
            <a:lvl5pPr marL="18288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5pPr>
            <a:lvl6pPr marL="22860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6pPr>
            <a:lvl7pPr marL="27432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7pPr>
            <a:lvl8pPr marL="32004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8pPr>
            <a:lvl9pPr marL="36576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9pPr>
          </a:lstStyle>
          <a:p>
            <a:pPr algn="l">
              <a:spcBef>
                <a:spcPts val="600"/>
              </a:spcBef>
            </a:pPr>
            <a:r>
              <a:rPr lang="en-US" sz="7400" kern="0" dirty="0">
                <a:solidFill>
                  <a:schemeClr val="tx1"/>
                </a:solidFill>
                <a:latin typeface="Raleway Medium" pitchFamily="2" charset="77"/>
              </a:rPr>
              <a:t>Observation section</a:t>
            </a:r>
          </a:p>
          <a:p>
            <a:pPr algn="l">
              <a:spcBef>
                <a:spcPts val="600"/>
              </a:spcBef>
            </a:pPr>
            <a:endParaRPr lang="en-US" sz="7400" kern="0" dirty="0">
              <a:solidFill>
                <a:schemeClr val="tx1"/>
              </a:solidFill>
              <a:latin typeface="Raleway Medium" pitchFamily="2" charset="77"/>
            </a:endParaRPr>
          </a:p>
          <a:p>
            <a:pPr lvl="1" algn="l">
              <a:spcBef>
                <a:spcPts val="600"/>
              </a:spcBef>
            </a:pPr>
            <a:r>
              <a:rPr lang="en-US" sz="7400" kern="0" dirty="0">
                <a:solidFill>
                  <a:schemeClr val="tx1"/>
                </a:solidFill>
                <a:latin typeface="Raleway Medium" pitchFamily="2" charset="77"/>
              </a:rPr>
              <a:t>Each participant will </a:t>
            </a:r>
            <a:r>
              <a:rPr lang="en-US" sz="7400" u="sng" kern="0" dirty="0">
                <a:solidFill>
                  <a:schemeClr val="tx1"/>
                </a:solidFill>
                <a:latin typeface="Raleway Medium" pitchFamily="2" charset="77"/>
              </a:rPr>
              <a:t>read</a:t>
            </a:r>
            <a:r>
              <a:rPr lang="en-US" sz="7400" kern="0" dirty="0">
                <a:solidFill>
                  <a:schemeClr val="tx1"/>
                </a:solidFill>
                <a:latin typeface="Raleway Medium" pitchFamily="2" charset="77"/>
              </a:rPr>
              <a:t> all of their responses under Observation</a:t>
            </a:r>
          </a:p>
          <a:p>
            <a:pPr marL="317500" lvl="1" algn="l">
              <a:spcBef>
                <a:spcPts val="600"/>
              </a:spcBef>
            </a:pPr>
            <a:endParaRPr lang="en-US" sz="7400" kern="0" dirty="0">
              <a:solidFill>
                <a:schemeClr val="tx1"/>
              </a:solidFill>
              <a:latin typeface="Raleway Medium" pitchFamily="2" charset="77"/>
            </a:endParaRPr>
          </a:p>
          <a:p>
            <a:pPr lvl="1" algn="l">
              <a:spcBef>
                <a:spcPts val="600"/>
              </a:spcBef>
            </a:pPr>
            <a:r>
              <a:rPr lang="en-US" sz="7400" kern="0" dirty="0">
                <a:solidFill>
                  <a:schemeClr val="tx1"/>
                </a:solidFill>
                <a:latin typeface="Raleway Medium" pitchFamily="2" charset="77"/>
              </a:rPr>
              <a:t>The next participant will </a:t>
            </a:r>
            <a:r>
              <a:rPr lang="en-US" sz="7400" u="sng" kern="0" dirty="0">
                <a:solidFill>
                  <a:schemeClr val="tx1"/>
                </a:solidFill>
                <a:latin typeface="Raleway Medium" pitchFamily="2" charset="77"/>
              </a:rPr>
              <a:t>read</a:t>
            </a:r>
            <a:r>
              <a:rPr lang="en-US" sz="7400" kern="0" dirty="0">
                <a:solidFill>
                  <a:schemeClr val="tx1"/>
                </a:solidFill>
                <a:latin typeface="Raleway Medium" pitchFamily="2" charset="77"/>
              </a:rPr>
              <a:t> their responses and continue until everyone has read their answers</a:t>
            </a:r>
          </a:p>
          <a:p>
            <a:pPr marL="317500" lvl="1" algn="l">
              <a:spcBef>
                <a:spcPts val="600"/>
              </a:spcBef>
            </a:pPr>
            <a:r>
              <a:rPr lang="en-US" sz="7400" kern="0" dirty="0">
                <a:solidFill>
                  <a:schemeClr val="tx1"/>
                </a:solidFill>
                <a:latin typeface="Raleway Medium" pitchFamily="2" charset="77"/>
              </a:rPr>
              <a:t> </a:t>
            </a:r>
          </a:p>
          <a:p>
            <a:pPr lvl="1" algn="l">
              <a:spcBef>
                <a:spcPts val="600"/>
              </a:spcBef>
            </a:pPr>
            <a:r>
              <a:rPr lang="en-US" sz="7400" kern="0" dirty="0">
                <a:solidFill>
                  <a:schemeClr val="tx1"/>
                </a:solidFill>
                <a:latin typeface="Raleway Medium" pitchFamily="2" charset="77"/>
              </a:rPr>
              <a:t>Move to Interpretation</a:t>
            </a:r>
          </a:p>
          <a:p>
            <a:pPr algn="l">
              <a:spcBef>
                <a:spcPts val="600"/>
              </a:spcBef>
            </a:pPr>
            <a:endParaRPr lang="en-US" sz="7400" kern="0" dirty="0">
              <a:solidFill>
                <a:schemeClr val="tx1"/>
              </a:solidFill>
              <a:latin typeface="Raleway Medium" pitchFamily="2" charset="77"/>
            </a:endParaRPr>
          </a:p>
          <a:p>
            <a:pPr algn="l">
              <a:spcBef>
                <a:spcPts val="600"/>
              </a:spcBef>
            </a:pPr>
            <a:r>
              <a:rPr lang="en-US" sz="6200" b="1" kern="0" dirty="0">
                <a:solidFill>
                  <a:schemeClr val="tx1"/>
                </a:solidFill>
                <a:latin typeface="Raleway Medium" pitchFamily="2" charset="77"/>
              </a:rPr>
              <a:t>NOTE:</a:t>
            </a:r>
          </a:p>
          <a:p>
            <a:pPr algn="l">
              <a:spcBef>
                <a:spcPts val="600"/>
              </a:spcBef>
            </a:pPr>
            <a:r>
              <a:rPr lang="en-US" sz="6200" kern="0" dirty="0">
                <a:solidFill>
                  <a:schemeClr val="tx1"/>
                </a:solidFill>
                <a:latin typeface="Raleway Medium" pitchFamily="2" charset="77"/>
              </a:rPr>
              <a:t>This process is critical in order to finish the study on time</a:t>
            </a:r>
          </a:p>
          <a:p>
            <a:pPr>
              <a:spcBef>
                <a:spcPts val="600"/>
              </a:spcBef>
            </a:pPr>
            <a:endParaRPr lang="en-US" sz="2000" kern="0" dirty="0">
              <a:solidFill>
                <a:schemeClr val="tx2"/>
              </a:solidFill>
              <a:latin typeface="Raleway Medium" pitchFamily="2" charset="77"/>
            </a:endParaRPr>
          </a:p>
        </p:txBody>
      </p:sp>
      <p:pic>
        <p:nvPicPr>
          <p:cNvPr id="5" name="Picture 4" descr="Icon&#10;&#10;Description automatically generated with medium confidence">
            <a:extLst>
              <a:ext uri="{FF2B5EF4-FFF2-40B4-BE49-F238E27FC236}">
                <a16:creationId xmlns:a16="http://schemas.microsoft.com/office/drawing/2014/main" id="{54C536DF-16FC-2C9F-C9C0-B83199D673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56393" y="2313119"/>
            <a:ext cx="3111059" cy="2482816"/>
          </a:xfrm>
          <a:prstGeom prst="rect">
            <a:avLst/>
          </a:prstGeom>
        </p:spPr>
      </p:pic>
    </p:spTree>
    <p:extLst>
      <p:ext uri="{BB962C8B-B14F-4D97-AF65-F5344CB8AC3E}">
        <p14:creationId xmlns:p14="http://schemas.microsoft.com/office/powerpoint/2010/main" val="4244323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9545A0-06A2-A07E-9474-35691EA9A04C}"/>
            </a:ext>
          </a:extLst>
        </p:cNvPr>
        <p:cNvGrpSpPr/>
        <p:nvPr/>
      </p:nvGrpSpPr>
      <p:grpSpPr>
        <a:xfrm>
          <a:off x="0" y="0"/>
          <a:ext cx="0" cy="0"/>
          <a:chOff x="0" y="0"/>
          <a:chExt cx="0" cy="0"/>
        </a:xfrm>
      </p:grpSpPr>
      <p:sp>
        <p:nvSpPr>
          <p:cNvPr id="8" name="Round Same Side Corner Rectangle 7">
            <a:extLst>
              <a:ext uri="{FF2B5EF4-FFF2-40B4-BE49-F238E27FC236}">
                <a16:creationId xmlns:a16="http://schemas.microsoft.com/office/drawing/2014/main" id="{314DEF53-FED0-D46F-8CE7-617855745BCE}"/>
              </a:ext>
            </a:extLst>
          </p:cNvPr>
          <p:cNvSpPr/>
          <p:nvPr/>
        </p:nvSpPr>
        <p:spPr>
          <a:xfrm rot="10800000">
            <a:off x="1132110" y="-1"/>
            <a:ext cx="9927776" cy="1389525"/>
          </a:xfrm>
          <a:prstGeom prst="round2SameRect">
            <a:avLst/>
          </a:prstGeom>
          <a:solidFill>
            <a:srgbClr val="164C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3000" dirty="0">
              <a:latin typeface="Arial" panose="020B0604020202020204" pitchFamily="34" charset="0"/>
            </a:endParaRPr>
          </a:p>
        </p:txBody>
      </p:sp>
      <p:sp>
        <p:nvSpPr>
          <p:cNvPr id="2" name="Title 1">
            <a:extLst>
              <a:ext uri="{FF2B5EF4-FFF2-40B4-BE49-F238E27FC236}">
                <a16:creationId xmlns:a16="http://schemas.microsoft.com/office/drawing/2014/main" id="{DD75A793-74F6-79FB-061F-3C6A95FC2BE3}"/>
              </a:ext>
            </a:extLst>
          </p:cNvPr>
          <p:cNvSpPr>
            <a:spLocks noGrp="1"/>
          </p:cNvSpPr>
          <p:nvPr>
            <p:ph type="ctrTitle"/>
          </p:nvPr>
        </p:nvSpPr>
        <p:spPr>
          <a:xfrm>
            <a:off x="1249378" y="364671"/>
            <a:ext cx="9810508" cy="657015"/>
          </a:xfrm>
        </p:spPr>
        <p:txBody>
          <a:bodyPr>
            <a:noAutofit/>
          </a:bodyPr>
          <a:lstStyle/>
          <a:p>
            <a:r>
              <a:rPr lang="en-US" sz="3600" b="1" spc="300" dirty="0">
                <a:solidFill>
                  <a:schemeClr val="bg1"/>
                </a:solidFill>
                <a:latin typeface="Aptos Black" panose="020B0004020202020204" pitchFamily="34" charset="0"/>
                <a:cs typeface="Aharoni" panose="02010803020104030203" pitchFamily="2" charset="-79"/>
              </a:rPr>
              <a:t>Actual Study Demonstration</a:t>
            </a:r>
            <a:endParaRPr lang="en-US" sz="3600" spc="300" dirty="0">
              <a:solidFill>
                <a:schemeClr val="bg1"/>
              </a:solidFill>
              <a:latin typeface="Aptos Black" panose="020B0004020202020204" pitchFamily="34" charset="0"/>
              <a:cs typeface="Aharoni" panose="02010803020104030203" pitchFamily="2" charset="-79"/>
            </a:endParaRPr>
          </a:p>
        </p:txBody>
      </p:sp>
      <p:sp>
        <p:nvSpPr>
          <p:cNvPr id="3" name="Bullet point 1…">
            <a:extLst>
              <a:ext uri="{FF2B5EF4-FFF2-40B4-BE49-F238E27FC236}">
                <a16:creationId xmlns:a16="http://schemas.microsoft.com/office/drawing/2014/main" id="{9DB30EAE-3E5E-7194-B8F9-2BB9DDFB0928}"/>
              </a:ext>
            </a:extLst>
          </p:cNvPr>
          <p:cNvSpPr txBox="1">
            <a:spLocks/>
          </p:cNvSpPr>
          <p:nvPr/>
        </p:nvSpPr>
        <p:spPr>
          <a:xfrm>
            <a:off x="1132110" y="1845129"/>
            <a:ext cx="9548705" cy="46482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Autofit/>
          </a:bodyPr>
          <a:lstStyle>
            <a:lvl1pPr marL="0" marR="0" indent="0" algn="ctr" defTabSz="309563" latinLnBrk="0">
              <a:lnSpc>
                <a:spcPct val="100000"/>
              </a:lnSpc>
              <a:spcBef>
                <a:spcPts val="2213"/>
              </a:spcBef>
              <a:spcAft>
                <a:spcPts val="0"/>
              </a:spcAft>
              <a:buClrTx/>
              <a:buSzPct val="125000"/>
              <a:buFontTx/>
              <a:buNone/>
              <a:tabLst/>
              <a:defRPr sz="2400" b="0" i="0" u="none" strike="noStrike" cap="none" spc="0" baseline="0">
                <a:solidFill>
                  <a:srgbClr val="000000"/>
                </a:solidFill>
                <a:uFillTx/>
                <a:latin typeface="Helvetica Neue"/>
                <a:ea typeface="Helvetica Neue"/>
                <a:cs typeface="Helvetica Neue"/>
                <a:sym typeface="Helvetica Neue"/>
              </a:defRPr>
            </a:lvl1pPr>
            <a:lvl2pPr marL="457200" marR="0" indent="0" algn="ctr" defTabSz="309563" latinLnBrk="0">
              <a:lnSpc>
                <a:spcPct val="100000"/>
              </a:lnSpc>
              <a:spcBef>
                <a:spcPts val="2213"/>
              </a:spcBef>
              <a:spcAft>
                <a:spcPts val="0"/>
              </a:spcAft>
              <a:buClrTx/>
              <a:buSzPct val="125000"/>
              <a:buFontTx/>
              <a:buNone/>
              <a:tabLst/>
              <a:defRPr sz="2000" b="0" i="0" u="none" strike="noStrike" cap="none" spc="0" baseline="0">
                <a:solidFill>
                  <a:srgbClr val="000000"/>
                </a:solidFill>
                <a:uFillTx/>
                <a:latin typeface="Helvetica Neue"/>
                <a:ea typeface="Helvetica Neue"/>
                <a:cs typeface="Helvetica Neue"/>
                <a:sym typeface="Helvetica Neue"/>
              </a:defRPr>
            </a:lvl2pPr>
            <a:lvl3pPr marL="914400" marR="0" indent="0" algn="ctr" defTabSz="309563" latinLnBrk="0">
              <a:lnSpc>
                <a:spcPct val="100000"/>
              </a:lnSpc>
              <a:spcBef>
                <a:spcPts val="2213"/>
              </a:spcBef>
              <a:spcAft>
                <a:spcPts val="0"/>
              </a:spcAft>
              <a:buClrTx/>
              <a:buSzPct val="125000"/>
              <a:buFontTx/>
              <a:buNone/>
              <a:tabLst/>
              <a:defRPr sz="1800" b="0" i="0" u="none" strike="noStrike" cap="none" spc="0" baseline="0">
                <a:solidFill>
                  <a:srgbClr val="000000"/>
                </a:solidFill>
                <a:uFillTx/>
                <a:latin typeface="Helvetica Neue"/>
                <a:ea typeface="Helvetica Neue"/>
                <a:cs typeface="Helvetica Neue"/>
                <a:sym typeface="Helvetica Neue"/>
              </a:defRPr>
            </a:lvl3pPr>
            <a:lvl4pPr marL="13716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4pPr>
            <a:lvl5pPr marL="18288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5pPr>
            <a:lvl6pPr marL="22860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6pPr>
            <a:lvl7pPr marL="27432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7pPr>
            <a:lvl8pPr marL="32004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8pPr>
            <a:lvl9pPr marL="36576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9pPr>
          </a:lstStyle>
          <a:p>
            <a:pPr marL="342900" marR="0" lvl="0" indent="-342900" algn="l" defTabSz="309563" eaLnBrk="1" fontAlgn="auto" latinLnBrk="0" hangingPunct="1">
              <a:lnSpc>
                <a:spcPct val="100000"/>
              </a:lnSpc>
              <a:spcBef>
                <a:spcPts val="2213"/>
              </a:spcBef>
              <a:spcAft>
                <a:spcPts val="0"/>
              </a:spcAft>
              <a:buClrTx/>
              <a:buSzPct val="125000"/>
              <a:buFont typeface="Arial" panose="020B0604020202020204" pitchFamily="34" charset="0"/>
              <a:buChar char="•"/>
              <a:tabLst/>
              <a:defRPr/>
            </a:pPr>
            <a:endParaRPr kumimoji="0" lang="en-US" b="0" i="0" u="none" strike="noStrike" kern="0" cap="none" spc="0" normalizeH="0" baseline="0" noProof="0" dirty="0">
              <a:ln>
                <a:noFill/>
              </a:ln>
              <a:solidFill>
                <a:srgbClr val="58595B"/>
              </a:solidFill>
              <a:effectLst/>
              <a:uLnTx/>
              <a:uFillTx/>
              <a:latin typeface="Raleway Medium" pitchFamily="2" charset="0"/>
              <a:sym typeface="Helvetica Neue"/>
            </a:endParaRPr>
          </a:p>
        </p:txBody>
      </p:sp>
      <p:pic>
        <p:nvPicPr>
          <p:cNvPr id="6" name="Picture 5">
            <a:extLst>
              <a:ext uri="{FF2B5EF4-FFF2-40B4-BE49-F238E27FC236}">
                <a16:creationId xmlns:a16="http://schemas.microsoft.com/office/drawing/2014/main" id="{AECA2615-60FD-FA1E-87F2-DA90A17AF474}"/>
              </a:ext>
            </a:extLst>
          </p:cNvPr>
          <p:cNvPicPr>
            <a:picLocks noChangeAspect="1"/>
          </p:cNvPicPr>
          <p:nvPr/>
        </p:nvPicPr>
        <p:blipFill>
          <a:blip r:embed="rId3"/>
          <a:stretch>
            <a:fillRect/>
          </a:stretch>
        </p:blipFill>
        <p:spPr>
          <a:xfrm>
            <a:off x="1490696" y="1541848"/>
            <a:ext cx="8831531" cy="5254761"/>
          </a:xfrm>
          <a:prstGeom prst="rect">
            <a:avLst/>
          </a:prstGeom>
        </p:spPr>
      </p:pic>
    </p:spTree>
    <p:extLst>
      <p:ext uri="{BB962C8B-B14F-4D97-AF65-F5344CB8AC3E}">
        <p14:creationId xmlns:p14="http://schemas.microsoft.com/office/powerpoint/2010/main" val="26196030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9545A0-06A2-A07E-9474-35691EA9A04C}"/>
            </a:ext>
          </a:extLst>
        </p:cNvPr>
        <p:cNvGrpSpPr/>
        <p:nvPr/>
      </p:nvGrpSpPr>
      <p:grpSpPr>
        <a:xfrm>
          <a:off x="0" y="0"/>
          <a:ext cx="0" cy="0"/>
          <a:chOff x="0" y="0"/>
          <a:chExt cx="0" cy="0"/>
        </a:xfrm>
      </p:grpSpPr>
      <p:sp>
        <p:nvSpPr>
          <p:cNvPr id="8" name="Round Same Side Corner Rectangle 7">
            <a:extLst>
              <a:ext uri="{FF2B5EF4-FFF2-40B4-BE49-F238E27FC236}">
                <a16:creationId xmlns:a16="http://schemas.microsoft.com/office/drawing/2014/main" id="{314DEF53-FED0-D46F-8CE7-617855745BCE}"/>
              </a:ext>
            </a:extLst>
          </p:cNvPr>
          <p:cNvSpPr/>
          <p:nvPr/>
        </p:nvSpPr>
        <p:spPr>
          <a:xfrm rot="10800000">
            <a:off x="1132110" y="-1"/>
            <a:ext cx="9927776" cy="1389525"/>
          </a:xfrm>
          <a:prstGeom prst="round2SameRect">
            <a:avLst/>
          </a:prstGeom>
          <a:solidFill>
            <a:srgbClr val="164C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3000" dirty="0">
              <a:latin typeface="Arial" panose="020B0604020202020204" pitchFamily="34" charset="0"/>
            </a:endParaRPr>
          </a:p>
        </p:txBody>
      </p:sp>
      <p:sp>
        <p:nvSpPr>
          <p:cNvPr id="2" name="Title 1">
            <a:extLst>
              <a:ext uri="{FF2B5EF4-FFF2-40B4-BE49-F238E27FC236}">
                <a16:creationId xmlns:a16="http://schemas.microsoft.com/office/drawing/2014/main" id="{DD75A793-74F6-79FB-061F-3C6A95FC2BE3}"/>
              </a:ext>
            </a:extLst>
          </p:cNvPr>
          <p:cNvSpPr>
            <a:spLocks noGrp="1"/>
          </p:cNvSpPr>
          <p:nvPr>
            <p:ph type="ctrTitle"/>
          </p:nvPr>
        </p:nvSpPr>
        <p:spPr>
          <a:xfrm>
            <a:off x="1523998" y="364671"/>
            <a:ext cx="9144000" cy="657015"/>
          </a:xfrm>
        </p:spPr>
        <p:txBody>
          <a:bodyPr>
            <a:noAutofit/>
          </a:bodyPr>
          <a:lstStyle/>
          <a:p>
            <a:r>
              <a:rPr lang="en-US" sz="3600" b="1" spc="300" dirty="0">
                <a:solidFill>
                  <a:schemeClr val="bg1"/>
                </a:solidFill>
                <a:latin typeface="Aptos Black" panose="020B0004020202020204" pitchFamily="34" charset="0"/>
                <a:cs typeface="Aharoni" panose="02010803020104030203" pitchFamily="2" charset="-79"/>
              </a:rPr>
              <a:t>Agenda</a:t>
            </a:r>
            <a:endParaRPr lang="en-US" sz="3600" spc="300" dirty="0">
              <a:solidFill>
                <a:schemeClr val="bg1"/>
              </a:solidFill>
              <a:latin typeface="Aptos" panose="020B0004020202020204" pitchFamily="34" charset="0"/>
              <a:cs typeface="Aharoni" panose="02010803020104030203" pitchFamily="2" charset="-79"/>
            </a:endParaRPr>
          </a:p>
        </p:txBody>
      </p:sp>
      <p:sp>
        <p:nvSpPr>
          <p:cNvPr id="3" name="Bullet point 1…">
            <a:extLst>
              <a:ext uri="{FF2B5EF4-FFF2-40B4-BE49-F238E27FC236}">
                <a16:creationId xmlns:a16="http://schemas.microsoft.com/office/drawing/2014/main" id="{9DB30EAE-3E5E-7194-B8F9-2BB9DDFB0928}"/>
              </a:ext>
            </a:extLst>
          </p:cNvPr>
          <p:cNvSpPr txBox="1">
            <a:spLocks/>
          </p:cNvSpPr>
          <p:nvPr/>
        </p:nvSpPr>
        <p:spPr>
          <a:xfrm>
            <a:off x="1047838" y="1579100"/>
            <a:ext cx="6685651" cy="46482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lvl1pPr marL="0" marR="0" indent="0" algn="ctr" defTabSz="309563" latinLnBrk="0">
              <a:lnSpc>
                <a:spcPct val="100000"/>
              </a:lnSpc>
              <a:spcBef>
                <a:spcPts val="2213"/>
              </a:spcBef>
              <a:spcAft>
                <a:spcPts val="0"/>
              </a:spcAft>
              <a:buClrTx/>
              <a:buSzPct val="125000"/>
              <a:buFontTx/>
              <a:buNone/>
              <a:tabLst/>
              <a:defRPr sz="2400" b="0" i="0" u="none" strike="noStrike" cap="none" spc="0" baseline="0">
                <a:solidFill>
                  <a:srgbClr val="000000"/>
                </a:solidFill>
                <a:uFillTx/>
                <a:latin typeface="Helvetica Neue"/>
                <a:ea typeface="Helvetica Neue"/>
                <a:cs typeface="Helvetica Neue"/>
                <a:sym typeface="Helvetica Neue"/>
              </a:defRPr>
            </a:lvl1pPr>
            <a:lvl2pPr marL="457200" marR="0" indent="0" algn="ctr" defTabSz="309563" latinLnBrk="0">
              <a:lnSpc>
                <a:spcPct val="100000"/>
              </a:lnSpc>
              <a:spcBef>
                <a:spcPts val="2213"/>
              </a:spcBef>
              <a:spcAft>
                <a:spcPts val="0"/>
              </a:spcAft>
              <a:buClrTx/>
              <a:buSzPct val="125000"/>
              <a:buFontTx/>
              <a:buNone/>
              <a:tabLst/>
              <a:defRPr sz="2000" b="0" i="0" u="none" strike="noStrike" cap="none" spc="0" baseline="0">
                <a:solidFill>
                  <a:srgbClr val="000000"/>
                </a:solidFill>
                <a:uFillTx/>
                <a:latin typeface="Helvetica Neue"/>
                <a:ea typeface="Helvetica Neue"/>
                <a:cs typeface="Helvetica Neue"/>
                <a:sym typeface="Helvetica Neue"/>
              </a:defRPr>
            </a:lvl2pPr>
            <a:lvl3pPr marL="914400" marR="0" indent="0" algn="ctr" defTabSz="309563" latinLnBrk="0">
              <a:lnSpc>
                <a:spcPct val="100000"/>
              </a:lnSpc>
              <a:spcBef>
                <a:spcPts val="2213"/>
              </a:spcBef>
              <a:spcAft>
                <a:spcPts val="0"/>
              </a:spcAft>
              <a:buClrTx/>
              <a:buSzPct val="125000"/>
              <a:buFontTx/>
              <a:buNone/>
              <a:tabLst/>
              <a:defRPr sz="1800" b="0" i="0" u="none" strike="noStrike" cap="none" spc="0" baseline="0">
                <a:solidFill>
                  <a:srgbClr val="000000"/>
                </a:solidFill>
                <a:uFillTx/>
                <a:latin typeface="Helvetica Neue"/>
                <a:ea typeface="Helvetica Neue"/>
                <a:cs typeface="Helvetica Neue"/>
                <a:sym typeface="Helvetica Neue"/>
              </a:defRPr>
            </a:lvl3pPr>
            <a:lvl4pPr marL="13716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4pPr>
            <a:lvl5pPr marL="18288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5pPr>
            <a:lvl6pPr marL="22860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6pPr>
            <a:lvl7pPr marL="27432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7pPr>
            <a:lvl8pPr marL="32004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8pPr>
            <a:lvl9pPr marL="36576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9pPr>
          </a:lstStyle>
          <a:p>
            <a:pPr marL="457200" indent="-457200" algn="l" defTabSz="914400" rtl="0">
              <a:spcBef>
                <a:spcPts val="750"/>
              </a:spcBef>
              <a:buSzTx/>
              <a:buFont typeface="Arial" panose="020B0604020202020204" pitchFamily="34" charset="0"/>
              <a:buChar char="•"/>
              <a:defRPr/>
            </a:pPr>
            <a:r>
              <a:rPr lang="en-US" sz="2800" kern="1200" dirty="0">
                <a:latin typeface="Raleway Medium" pitchFamily="2" charset="77"/>
                <a:cs typeface="Arial" panose="020B0604020202020204" pitchFamily="34" charset="0"/>
              </a:rPr>
              <a:t>Prayer, Welcome &amp; Introductions</a:t>
            </a:r>
          </a:p>
          <a:p>
            <a:pPr marL="457200" indent="-457200" algn="l" defTabSz="914400" rtl="0">
              <a:spcBef>
                <a:spcPts val="750"/>
              </a:spcBef>
              <a:buSzTx/>
              <a:buFont typeface="Arial" panose="020B0604020202020204" pitchFamily="34" charset="0"/>
              <a:buChar char="•"/>
              <a:defRPr/>
            </a:pPr>
            <a:r>
              <a:rPr lang="en-US" sz="2800" kern="1200" dirty="0">
                <a:latin typeface="Raleway Medium" pitchFamily="2" charset="77"/>
                <a:cs typeface="Arial" panose="020B0604020202020204" pitchFamily="34" charset="0"/>
              </a:rPr>
              <a:t>Introduction Video</a:t>
            </a:r>
          </a:p>
          <a:p>
            <a:pPr marL="457200" indent="-457200" algn="l" defTabSz="914400" rtl="0">
              <a:spcBef>
                <a:spcPts val="750"/>
              </a:spcBef>
              <a:buSzTx/>
              <a:buFont typeface="Arial" panose="020B0604020202020204" pitchFamily="34" charset="0"/>
              <a:buChar char="•"/>
              <a:defRPr/>
            </a:pPr>
            <a:r>
              <a:rPr lang="en-US" sz="2800" kern="1200" dirty="0">
                <a:latin typeface="Raleway Medium" pitchFamily="2" charset="77"/>
                <a:cs typeface="Arial" panose="020B0604020202020204" pitchFamily="34" charset="0"/>
              </a:rPr>
              <a:t>Objectives &amp; Features of the Study </a:t>
            </a:r>
          </a:p>
          <a:p>
            <a:pPr marL="457200" indent="-457200" algn="l" defTabSz="914400" rtl="0">
              <a:spcBef>
                <a:spcPts val="750"/>
              </a:spcBef>
              <a:buSzTx/>
              <a:buFont typeface="Arial" panose="020B0604020202020204" pitchFamily="34" charset="0"/>
              <a:buChar char="•"/>
              <a:defRPr/>
            </a:pPr>
            <a:r>
              <a:rPr lang="en-US" sz="2800" kern="1200" dirty="0">
                <a:latin typeface="Raleway Medium" pitchFamily="2" charset="77"/>
                <a:cs typeface="Arial" panose="020B0604020202020204" pitchFamily="34" charset="0"/>
              </a:rPr>
              <a:t>Study Demonstration &amp; Tools</a:t>
            </a:r>
          </a:p>
          <a:p>
            <a:pPr marL="457200" indent="-457200" algn="l" defTabSz="914400" rtl="0">
              <a:spcBef>
                <a:spcPts val="750"/>
              </a:spcBef>
              <a:buSzTx/>
              <a:buFont typeface="Arial" panose="020B0604020202020204" pitchFamily="34" charset="0"/>
              <a:buChar char="•"/>
              <a:defRPr/>
            </a:pPr>
            <a:r>
              <a:rPr lang="en-US" sz="2800" kern="1200" dirty="0">
                <a:latin typeface="Raleway Medium" pitchFamily="2" charset="77"/>
                <a:cs typeface="Arial" panose="020B0604020202020204" pitchFamily="34" charset="0"/>
              </a:rPr>
              <a:t>How the Study Works</a:t>
            </a:r>
          </a:p>
          <a:p>
            <a:pPr marL="457200" indent="-457200" algn="l" defTabSz="914400" rtl="0">
              <a:spcBef>
                <a:spcPts val="750"/>
              </a:spcBef>
              <a:buSzTx/>
              <a:buFont typeface="Arial" panose="020B0604020202020204" pitchFamily="34" charset="0"/>
              <a:buChar char="•"/>
              <a:defRPr/>
            </a:pPr>
            <a:r>
              <a:rPr lang="en-US" sz="2800" kern="1200" dirty="0">
                <a:latin typeface="Raleway Medium" pitchFamily="2" charset="77"/>
                <a:cs typeface="Arial" panose="020B0604020202020204" pitchFamily="34" charset="0"/>
              </a:rPr>
              <a:t>Preparation for </a:t>
            </a:r>
            <a:r>
              <a:rPr lang="en-US" sz="2800" dirty="0">
                <a:latin typeface="Raleway Medium" pitchFamily="2" charset="77"/>
                <a:cs typeface="Arial" panose="020B0604020202020204" pitchFamily="34" charset="0"/>
              </a:rPr>
              <a:t>Chapter</a:t>
            </a:r>
            <a:r>
              <a:rPr lang="en-US" sz="2800" kern="1200" dirty="0">
                <a:latin typeface="Raleway Medium" pitchFamily="2" charset="77"/>
                <a:cs typeface="Arial" panose="020B0604020202020204" pitchFamily="34" charset="0"/>
              </a:rPr>
              <a:t> 1</a:t>
            </a:r>
          </a:p>
          <a:p>
            <a:pPr marL="457200" indent="-457200" algn="l" defTabSz="914400" rtl="0">
              <a:spcBef>
                <a:spcPts val="750"/>
              </a:spcBef>
              <a:buSzTx/>
              <a:buFont typeface="Arial" panose="020B0604020202020204" pitchFamily="34" charset="0"/>
              <a:buChar char="•"/>
              <a:defRPr/>
            </a:pPr>
            <a:r>
              <a:rPr lang="en-US" sz="2800" kern="1200" dirty="0">
                <a:latin typeface="Raleway Medium" pitchFamily="2" charset="77"/>
                <a:cs typeface="Arial" panose="020B0604020202020204" pitchFamily="34" charset="0"/>
              </a:rPr>
              <a:t>Closing Prayer</a:t>
            </a:r>
          </a:p>
        </p:txBody>
      </p:sp>
      <p:pic>
        <p:nvPicPr>
          <p:cNvPr id="4" name="Picture 3">
            <a:extLst>
              <a:ext uri="{FF2B5EF4-FFF2-40B4-BE49-F238E27FC236}">
                <a16:creationId xmlns:a16="http://schemas.microsoft.com/office/drawing/2014/main" id="{22E193B1-508E-2D31-D243-D43E9DE91B49}"/>
              </a:ext>
            </a:extLst>
          </p:cNvPr>
          <p:cNvPicPr>
            <a:picLocks noChangeAspect="1"/>
          </p:cNvPicPr>
          <p:nvPr/>
        </p:nvPicPr>
        <p:blipFill>
          <a:blip r:embed="rId3"/>
          <a:stretch>
            <a:fillRect/>
          </a:stretch>
        </p:blipFill>
        <p:spPr>
          <a:xfrm>
            <a:off x="8110502" y="1701962"/>
            <a:ext cx="3510040" cy="4402476"/>
          </a:xfrm>
          <a:prstGeom prst="rect">
            <a:avLst/>
          </a:prstGeom>
        </p:spPr>
      </p:pic>
    </p:spTree>
    <p:extLst>
      <p:ext uri="{BB962C8B-B14F-4D97-AF65-F5344CB8AC3E}">
        <p14:creationId xmlns:p14="http://schemas.microsoft.com/office/powerpoint/2010/main" val="214054888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9545A0-06A2-A07E-9474-35691EA9A04C}"/>
            </a:ext>
          </a:extLst>
        </p:cNvPr>
        <p:cNvGrpSpPr/>
        <p:nvPr/>
      </p:nvGrpSpPr>
      <p:grpSpPr>
        <a:xfrm>
          <a:off x="0" y="0"/>
          <a:ext cx="0" cy="0"/>
          <a:chOff x="0" y="0"/>
          <a:chExt cx="0" cy="0"/>
        </a:xfrm>
      </p:grpSpPr>
      <p:sp>
        <p:nvSpPr>
          <p:cNvPr id="8" name="Round Same Side Corner Rectangle 7">
            <a:extLst>
              <a:ext uri="{FF2B5EF4-FFF2-40B4-BE49-F238E27FC236}">
                <a16:creationId xmlns:a16="http://schemas.microsoft.com/office/drawing/2014/main" id="{314DEF53-FED0-D46F-8CE7-617855745BCE}"/>
              </a:ext>
            </a:extLst>
          </p:cNvPr>
          <p:cNvSpPr/>
          <p:nvPr/>
        </p:nvSpPr>
        <p:spPr>
          <a:xfrm rot="10800000">
            <a:off x="1132110" y="-1"/>
            <a:ext cx="9927776" cy="1389525"/>
          </a:xfrm>
          <a:prstGeom prst="round2SameRect">
            <a:avLst/>
          </a:prstGeom>
          <a:solidFill>
            <a:srgbClr val="164C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3000" dirty="0">
              <a:latin typeface="Arial" panose="020B0604020202020204" pitchFamily="34" charset="0"/>
            </a:endParaRPr>
          </a:p>
        </p:txBody>
      </p:sp>
      <p:sp>
        <p:nvSpPr>
          <p:cNvPr id="2" name="Title 1">
            <a:extLst>
              <a:ext uri="{FF2B5EF4-FFF2-40B4-BE49-F238E27FC236}">
                <a16:creationId xmlns:a16="http://schemas.microsoft.com/office/drawing/2014/main" id="{DD75A793-74F6-79FB-061F-3C6A95FC2BE3}"/>
              </a:ext>
            </a:extLst>
          </p:cNvPr>
          <p:cNvSpPr>
            <a:spLocks noGrp="1"/>
          </p:cNvSpPr>
          <p:nvPr>
            <p:ph type="ctrTitle"/>
          </p:nvPr>
        </p:nvSpPr>
        <p:spPr>
          <a:xfrm>
            <a:off x="1249378" y="593788"/>
            <a:ext cx="9810508" cy="657015"/>
          </a:xfrm>
        </p:spPr>
        <p:txBody>
          <a:bodyPr>
            <a:noAutofit/>
          </a:bodyPr>
          <a:lstStyle/>
          <a:p>
            <a:r>
              <a:rPr lang="en-US" sz="3600" b="1" spc="300" dirty="0">
                <a:solidFill>
                  <a:schemeClr val="bg1"/>
                </a:solidFill>
                <a:latin typeface="Aptos Black" panose="020B0004020202020204" pitchFamily="34" charset="0"/>
                <a:cs typeface="Aharoni" panose="02010803020104030203" pitchFamily="2" charset="-79"/>
              </a:rPr>
              <a:t>Actual Study Demonstration - Interpretation</a:t>
            </a:r>
            <a:endParaRPr lang="en-US" sz="3600" spc="300" dirty="0">
              <a:solidFill>
                <a:schemeClr val="bg1"/>
              </a:solidFill>
              <a:latin typeface="Aptos Black" panose="020B0004020202020204" pitchFamily="34" charset="0"/>
              <a:cs typeface="Aharoni" panose="02010803020104030203" pitchFamily="2" charset="-79"/>
            </a:endParaRPr>
          </a:p>
        </p:txBody>
      </p:sp>
      <p:sp>
        <p:nvSpPr>
          <p:cNvPr id="3" name="Bullet point 1…">
            <a:extLst>
              <a:ext uri="{FF2B5EF4-FFF2-40B4-BE49-F238E27FC236}">
                <a16:creationId xmlns:a16="http://schemas.microsoft.com/office/drawing/2014/main" id="{9DB30EAE-3E5E-7194-B8F9-2BB9DDFB0928}"/>
              </a:ext>
            </a:extLst>
          </p:cNvPr>
          <p:cNvSpPr txBox="1">
            <a:spLocks/>
          </p:cNvSpPr>
          <p:nvPr/>
        </p:nvSpPr>
        <p:spPr>
          <a:xfrm>
            <a:off x="1132110" y="1845129"/>
            <a:ext cx="9548705" cy="46482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Autofit/>
          </a:bodyPr>
          <a:lstStyle>
            <a:lvl1pPr marL="0" marR="0" indent="0" algn="ctr" defTabSz="309563" latinLnBrk="0">
              <a:lnSpc>
                <a:spcPct val="100000"/>
              </a:lnSpc>
              <a:spcBef>
                <a:spcPts val="2213"/>
              </a:spcBef>
              <a:spcAft>
                <a:spcPts val="0"/>
              </a:spcAft>
              <a:buClrTx/>
              <a:buSzPct val="125000"/>
              <a:buFontTx/>
              <a:buNone/>
              <a:tabLst/>
              <a:defRPr sz="2400" b="0" i="0" u="none" strike="noStrike" cap="none" spc="0" baseline="0">
                <a:solidFill>
                  <a:srgbClr val="000000"/>
                </a:solidFill>
                <a:uFillTx/>
                <a:latin typeface="Helvetica Neue"/>
                <a:ea typeface="Helvetica Neue"/>
                <a:cs typeface="Helvetica Neue"/>
                <a:sym typeface="Helvetica Neue"/>
              </a:defRPr>
            </a:lvl1pPr>
            <a:lvl2pPr marL="457200" marR="0" indent="0" algn="ctr" defTabSz="309563" latinLnBrk="0">
              <a:lnSpc>
                <a:spcPct val="100000"/>
              </a:lnSpc>
              <a:spcBef>
                <a:spcPts val="2213"/>
              </a:spcBef>
              <a:spcAft>
                <a:spcPts val="0"/>
              </a:spcAft>
              <a:buClrTx/>
              <a:buSzPct val="125000"/>
              <a:buFontTx/>
              <a:buNone/>
              <a:tabLst/>
              <a:defRPr sz="2000" b="0" i="0" u="none" strike="noStrike" cap="none" spc="0" baseline="0">
                <a:solidFill>
                  <a:srgbClr val="000000"/>
                </a:solidFill>
                <a:uFillTx/>
                <a:latin typeface="Helvetica Neue"/>
                <a:ea typeface="Helvetica Neue"/>
                <a:cs typeface="Helvetica Neue"/>
                <a:sym typeface="Helvetica Neue"/>
              </a:defRPr>
            </a:lvl2pPr>
            <a:lvl3pPr marL="914400" marR="0" indent="0" algn="ctr" defTabSz="309563" latinLnBrk="0">
              <a:lnSpc>
                <a:spcPct val="100000"/>
              </a:lnSpc>
              <a:spcBef>
                <a:spcPts val="2213"/>
              </a:spcBef>
              <a:spcAft>
                <a:spcPts val="0"/>
              </a:spcAft>
              <a:buClrTx/>
              <a:buSzPct val="125000"/>
              <a:buFontTx/>
              <a:buNone/>
              <a:tabLst/>
              <a:defRPr sz="1800" b="0" i="0" u="none" strike="noStrike" cap="none" spc="0" baseline="0">
                <a:solidFill>
                  <a:srgbClr val="000000"/>
                </a:solidFill>
                <a:uFillTx/>
                <a:latin typeface="Helvetica Neue"/>
                <a:ea typeface="Helvetica Neue"/>
                <a:cs typeface="Helvetica Neue"/>
                <a:sym typeface="Helvetica Neue"/>
              </a:defRPr>
            </a:lvl3pPr>
            <a:lvl4pPr marL="13716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4pPr>
            <a:lvl5pPr marL="18288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5pPr>
            <a:lvl6pPr marL="22860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6pPr>
            <a:lvl7pPr marL="27432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7pPr>
            <a:lvl8pPr marL="32004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8pPr>
            <a:lvl9pPr marL="36576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9pPr>
          </a:lstStyle>
          <a:p>
            <a:pPr marL="342900" marR="0" lvl="0" indent="-342900" algn="l" defTabSz="309563" eaLnBrk="1" fontAlgn="auto" latinLnBrk="0" hangingPunct="1">
              <a:lnSpc>
                <a:spcPct val="100000"/>
              </a:lnSpc>
              <a:spcBef>
                <a:spcPts val="2213"/>
              </a:spcBef>
              <a:spcAft>
                <a:spcPts val="0"/>
              </a:spcAft>
              <a:buClrTx/>
              <a:buSzPct val="125000"/>
              <a:buFont typeface="Arial" panose="020B0604020202020204" pitchFamily="34" charset="0"/>
              <a:buChar char="•"/>
              <a:tabLst/>
              <a:defRPr/>
            </a:pPr>
            <a:endParaRPr kumimoji="0" lang="en-US" b="0" i="0" u="none" strike="noStrike" kern="0" cap="none" spc="0" normalizeH="0" baseline="0" noProof="0" dirty="0">
              <a:ln>
                <a:noFill/>
              </a:ln>
              <a:solidFill>
                <a:srgbClr val="58595B"/>
              </a:solidFill>
              <a:effectLst/>
              <a:uLnTx/>
              <a:uFillTx/>
              <a:latin typeface="Raleway Medium" pitchFamily="2" charset="0"/>
              <a:sym typeface="Helvetica Neue"/>
            </a:endParaRPr>
          </a:p>
        </p:txBody>
      </p:sp>
      <p:sp>
        <p:nvSpPr>
          <p:cNvPr id="5" name="TextBox 4">
            <a:extLst>
              <a:ext uri="{FF2B5EF4-FFF2-40B4-BE49-F238E27FC236}">
                <a16:creationId xmlns:a16="http://schemas.microsoft.com/office/drawing/2014/main" id="{82213D4E-4517-C329-3A30-8D8D8D3F3801}"/>
              </a:ext>
            </a:extLst>
          </p:cNvPr>
          <p:cNvSpPr txBox="1"/>
          <p:nvPr/>
        </p:nvSpPr>
        <p:spPr>
          <a:xfrm>
            <a:off x="1132110" y="1478605"/>
            <a:ext cx="9364035" cy="455509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indent="0">
              <a:spcBef>
                <a:spcPts val="600"/>
              </a:spcBef>
              <a:buNone/>
            </a:pPr>
            <a:r>
              <a:rPr lang="en-US" sz="2800" dirty="0">
                <a:latin typeface="Raleway Medium" pitchFamily="2" charset="77"/>
              </a:rPr>
              <a:t>Interpretation section</a:t>
            </a:r>
            <a:endParaRPr lang="en-US" sz="2700" dirty="0">
              <a:latin typeface="Raleway Medium" pitchFamily="2" charset="77"/>
            </a:endParaRPr>
          </a:p>
          <a:p>
            <a:pPr marL="914400" lvl="1" indent="-457200">
              <a:spcBef>
                <a:spcPts val="600"/>
              </a:spcBef>
              <a:buFont typeface="Arial" panose="020B0604020202020204" pitchFamily="34" charset="0"/>
              <a:buChar char="•"/>
            </a:pPr>
            <a:r>
              <a:rPr lang="en-US" sz="2800" dirty="0">
                <a:latin typeface="Raleway Medium" pitchFamily="2" charset="77"/>
              </a:rPr>
              <a:t>Each participant will </a:t>
            </a:r>
            <a:r>
              <a:rPr lang="en-US" sz="2800" u="sng" dirty="0">
                <a:latin typeface="Raleway Medium" pitchFamily="2" charset="77"/>
              </a:rPr>
              <a:t>read</a:t>
            </a:r>
            <a:r>
              <a:rPr lang="en-US" sz="2800" dirty="0">
                <a:latin typeface="Raleway Medium" pitchFamily="2" charset="77"/>
              </a:rPr>
              <a:t> all of their responses under Interpretation</a:t>
            </a:r>
          </a:p>
          <a:p>
            <a:pPr marL="488950" lvl="1" indent="-171450">
              <a:spcBef>
                <a:spcPts val="600"/>
              </a:spcBef>
              <a:buFont typeface="Arial" panose="020B0604020202020204" pitchFamily="34" charset="0"/>
              <a:buChar char="•"/>
            </a:pPr>
            <a:endParaRPr lang="en-US" sz="900" dirty="0">
              <a:latin typeface="Raleway Medium" pitchFamily="2" charset="77"/>
            </a:endParaRPr>
          </a:p>
          <a:p>
            <a:pPr marL="914400" lvl="1" indent="-457200">
              <a:spcBef>
                <a:spcPts val="600"/>
              </a:spcBef>
              <a:buFont typeface="Arial" panose="020B0604020202020204" pitchFamily="34" charset="0"/>
              <a:buChar char="•"/>
            </a:pPr>
            <a:r>
              <a:rPr lang="en-US" sz="2800" dirty="0">
                <a:latin typeface="Raleway Medium" pitchFamily="2" charset="77"/>
              </a:rPr>
              <a:t>The next participant will </a:t>
            </a:r>
            <a:r>
              <a:rPr lang="en-US" sz="2800" u="sng" dirty="0">
                <a:latin typeface="Raleway Medium" pitchFamily="2" charset="77"/>
              </a:rPr>
              <a:t>read</a:t>
            </a:r>
            <a:r>
              <a:rPr lang="en-US" sz="2800" dirty="0">
                <a:latin typeface="Raleway Medium" pitchFamily="2" charset="77"/>
              </a:rPr>
              <a:t> their responses and continue until everyone has read their answers</a:t>
            </a:r>
          </a:p>
          <a:p>
            <a:pPr marL="488950" lvl="1" indent="-171450">
              <a:spcBef>
                <a:spcPts val="600"/>
              </a:spcBef>
              <a:buFont typeface="Arial" panose="020B0604020202020204" pitchFamily="34" charset="0"/>
              <a:buChar char="•"/>
            </a:pPr>
            <a:endParaRPr lang="en-US" sz="900" dirty="0">
              <a:latin typeface="Raleway Medium" pitchFamily="2" charset="77"/>
            </a:endParaRPr>
          </a:p>
          <a:p>
            <a:pPr lvl="1">
              <a:spcBef>
                <a:spcPts val="600"/>
              </a:spcBef>
            </a:pPr>
            <a:r>
              <a:rPr lang="en-US" sz="2800" dirty="0">
                <a:latin typeface="Raleway Medium" pitchFamily="2" charset="77"/>
              </a:rPr>
              <a:t>Move to Application</a:t>
            </a:r>
          </a:p>
          <a:p>
            <a:pPr marL="0" indent="0">
              <a:spcBef>
                <a:spcPts val="600"/>
              </a:spcBef>
              <a:buNone/>
            </a:pPr>
            <a:r>
              <a:rPr lang="en-US" dirty="0">
                <a:latin typeface="Raleway Medium" pitchFamily="2" charset="77"/>
              </a:rPr>
              <a:t> </a:t>
            </a:r>
          </a:p>
          <a:p>
            <a:pPr marL="0" indent="0">
              <a:spcBef>
                <a:spcPts val="600"/>
              </a:spcBef>
              <a:buNone/>
            </a:pPr>
            <a:r>
              <a:rPr lang="en-US" sz="2000" dirty="0">
                <a:latin typeface="Raleway Medium" pitchFamily="2" charset="77"/>
              </a:rPr>
              <a:t>NOTE:</a:t>
            </a:r>
          </a:p>
          <a:p>
            <a:pPr marL="0" indent="0">
              <a:spcBef>
                <a:spcPts val="600"/>
              </a:spcBef>
              <a:buNone/>
            </a:pPr>
            <a:r>
              <a:rPr lang="en-US" sz="2000" dirty="0">
                <a:latin typeface="Raleway Medium" pitchFamily="2" charset="77"/>
              </a:rPr>
              <a:t>This process is critical in order to finish the study on time</a:t>
            </a:r>
          </a:p>
        </p:txBody>
      </p:sp>
    </p:spTree>
    <p:extLst>
      <p:ext uri="{BB962C8B-B14F-4D97-AF65-F5344CB8AC3E}">
        <p14:creationId xmlns:p14="http://schemas.microsoft.com/office/powerpoint/2010/main" val="11326883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9545A0-06A2-A07E-9474-35691EA9A04C}"/>
            </a:ext>
          </a:extLst>
        </p:cNvPr>
        <p:cNvGrpSpPr/>
        <p:nvPr/>
      </p:nvGrpSpPr>
      <p:grpSpPr>
        <a:xfrm>
          <a:off x="0" y="0"/>
          <a:ext cx="0" cy="0"/>
          <a:chOff x="0" y="0"/>
          <a:chExt cx="0" cy="0"/>
        </a:xfrm>
      </p:grpSpPr>
      <p:sp>
        <p:nvSpPr>
          <p:cNvPr id="8" name="Round Same Side Corner Rectangle 7">
            <a:extLst>
              <a:ext uri="{FF2B5EF4-FFF2-40B4-BE49-F238E27FC236}">
                <a16:creationId xmlns:a16="http://schemas.microsoft.com/office/drawing/2014/main" id="{314DEF53-FED0-D46F-8CE7-617855745BCE}"/>
              </a:ext>
            </a:extLst>
          </p:cNvPr>
          <p:cNvSpPr/>
          <p:nvPr/>
        </p:nvSpPr>
        <p:spPr>
          <a:xfrm rot="10800000">
            <a:off x="1132110" y="-1"/>
            <a:ext cx="9927776" cy="1389525"/>
          </a:xfrm>
          <a:prstGeom prst="round2SameRect">
            <a:avLst/>
          </a:prstGeom>
          <a:solidFill>
            <a:srgbClr val="164C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3000" dirty="0">
              <a:latin typeface="Arial" panose="020B0604020202020204" pitchFamily="34" charset="0"/>
            </a:endParaRPr>
          </a:p>
        </p:txBody>
      </p:sp>
      <p:sp>
        <p:nvSpPr>
          <p:cNvPr id="2" name="Title 1">
            <a:extLst>
              <a:ext uri="{FF2B5EF4-FFF2-40B4-BE49-F238E27FC236}">
                <a16:creationId xmlns:a16="http://schemas.microsoft.com/office/drawing/2014/main" id="{DD75A793-74F6-79FB-061F-3C6A95FC2BE3}"/>
              </a:ext>
            </a:extLst>
          </p:cNvPr>
          <p:cNvSpPr>
            <a:spLocks noGrp="1"/>
          </p:cNvSpPr>
          <p:nvPr>
            <p:ph type="ctrTitle"/>
          </p:nvPr>
        </p:nvSpPr>
        <p:spPr>
          <a:xfrm>
            <a:off x="1249378" y="364671"/>
            <a:ext cx="9810508" cy="657015"/>
          </a:xfrm>
        </p:spPr>
        <p:txBody>
          <a:bodyPr>
            <a:noAutofit/>
          </a:bodyPr>
          <a:lstStyle/>
          <a:p>
            <a:r>
              <a:rPr lang="en-US" sz="3600" b="1" spc="300" dirty="0">
                <a:solidFill>
                  <a:schemeClr val="bg1"/>
                </a:solidFill>
                <a:latin typeface="Aptos Black" panose="020B0004020202020204" pitchFamily="34" charset="0"/>
                <a:cs typeface="Aharoni" panose="02010803020104030203" pitchFamily="2" charset="-79"/>
              </a:rPr>
              <a:t>Actual Study Demonstration</a:t>
            </a:r>
            <a:endParaRPr lang="en-US" sz="3600" spc="300" dirty="0">
              <a:solidFill>
                <a:schemeClr val="bg1"/>
              </a:solidFill>
              <a:latin typeface="Aptos" panose="020B0004020202020204" pitchFamily="34" charset="0"/>
              <a:cs typeface="Aharoni" panose="02010803020104030203" pitchFamily="2" charset="-79"/>
            </a:endParaRPr>
          </a:p>
        </p:txBody>
      </p:sp>
      <p:sp>
        <p:nvSpPr>
          <p:cNvPr id="3" name="Bullet point 1…">
            <a:extLst>
              <a:ext uri="{FF2B5EF4-FFF2-40B4-BE49-F238E27FC236}">
                <a16:creationId xmlns:a16="http://schemas.microsoft.com/office/drawing/2014/main" id="{9DB30EAE-3E5E-7194-B8F9-2BB9DDFB0928}"/>
              </a:ext>
            </a:extLst>
          </p:cNvPr>
          <p:cNvSpPr txBox="1">
            <a:spLocks/>
          </p:cNvSpPr>
          <p:nvPr/>
        </p:nvSpPr>
        <p:spPr>
          <a:xfrm>
            <a:off x="894624" y="1754198"/>
            <a:ext cx="9548705" cy="46482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Autofit/>
          </a:bodyPr>
          <a:lstStyle>
            <a:lvl1pPr marL="0" marR="0" indent="0" algn="ctr" defTabSz="309563" latinLnBrk="0">
              <a:lnSpc>
                <a:spcPct val="100000"/>
              </a:lnSpc>
              <a:spcBef>
                <a:spcPts val="2213"/>
              </a:spcBef>
              <a:spcAft>
                <a:spcPts val="0"/>
              </a:spcAft>
              <a:buClrTx/>
              <a:buSzPct val="125000"/>
              <a:buFontTx/>
              <a:buNone/>
              <a:tabLst/>
              <a:defRPr sz="2400" b="0" i="0" u="none" strike="noStrike" cap="none" spc="0" baseline="0">
                <a:solidFill>
                  <a:srgbClr val="000000"/>
                </a:solidFill>
                <a:uFillTx/>
                <a:latin typeface="Helvetica Neue"/>
                <a:ea typeface="Helvetica Neue"/>
                <a:cs typeface="Helvetica Neue"/>
                <a:sym typeface="Helvetica Neue"/>
              </a:defRPr>
            </a:lvl1pPr>
            <a:lvl2pPr marL="457200" marR="0" indent="0" algn="ctr" defTabSz="309563" latinLnBrk="0">
              <a:lnSpc>
                <a:spcPct val="100000"/>
              </a:lnSpc>
              <a:spcBef>
                <a:spcPts val="2213"/>
              </a:spcBef>
              <a:spcAft>
                <a:spcPts val="0"/>
              </a:spcAft>
              <a:buClrTx/>
              <a:buSzPct val="125000"/>
              <a:buFontTx/>
              <a:buNone/>
              <a:tabLst/>
              <a:defRPr sz="2000" b="0" i="0" u="none" strike="noStrike" cap="none" spc="0" baseline="0">
                <a:solidFill>
                  <a:srgbClr val="000000"/>
                </a:solidFill>
                <a:uFillTx/>
                <a:latin typeface="Helvetica Neue"/>
                <a:ea typeface="Helvetica Neue"/>
                <a:cs typeface="Helvetica Neue"/>
                <a:sym typeface="Helvetica Neue"/>
              </a:defRPr>
            </a:lvl2pPr>
            <a:lvl3pPr marL="914400" marR="0" indent="0" algn="ctr" defTabSz="309563" latinLnBrk="0">
              <a:lnSpc>
                <a:spcPct val="100000"/>
              </a:lnSpc>
              <a:spcBef>
                <a:spcPts val="2213"/>
              </a:spcBef>
              <a:spcAft>
                <a:spcPts val="0"/>
              </a:spcAft>
              <a:buClrTx/>
              <a:buSzPct val="125000"/>
              <a:buFontTx/>
              <a:buNone/>
              <a:tabLst/>
              <a:defRPr sz="1800" b="0" i="0" u="none" strike="noStrike" cap="none" spc="0" baseline="0">
                <a:solidFill>
                  <a:srgbClr val="000000"/>
                </a:solidFill>
                <a:uFillTx/>
                <a:latin typeface="Helvetica Neue"/>
                <a:ea typeface="Helvetica Neue"/>
                <a:cs typeface="Helvetica Neue"/>
                <a:sym typeface="Helvetica Neue"/>
              </a:defRPr>
            </a:lvl3pPr>
            <a:lvl4pPr marL="13716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4pPr>
            <a:lvl5pPr marL="18288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5pPr>
            <a:lvl6pPr marL="22860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6pPr>
            <a:lvl7pPr marL="27432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7pPr>
            <a:lvl8pPr marL="32004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8pPr>
            <a:lvl9pPr marL="36576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9pPr>
          </a:lstStyle>
          <a:p>
            <a:pPr marL="342900" marR="0" lvl="0" indent="-342900" algn="l" defTabSz="309563" eaLnBrk="1" fontAlgn="auto" latinLnBrk="0" hangingPunct="1">
              <a:lnSpc>
                <a:spcPct val="100000"/>
              </a:lnSpc>
              <a:spcBef>
                <a:spcPts val="2213"/>
              </a:spcBef>
              <a:spcAft>
                <a:spcPts val="0"/>
              </a:spcAft>
              <a:buClrTx/>
              <a:buSzPct val="125000"/>
              <a:buFont typeface="Arial" panose="020B0604020202020204" pitchFamily="34" charset="0"/>
              <a:buChar char="•"/>
              <a:tabLst/>
              <a:defRPr/>
            </a:pPr>
            <a:endParaRPr kumimoji="0" lang="en-US" b="0" i="0" u="none" strike="noStrike" kern="0" cap="none" spc="0" normalizeH="0" baseline="0" noProof="0" dirty="0">
              <a:ln>
                <a:noFill/>
              </a:ln>
              <a:solidFill>
                <a:srgbClr val="58595B"/>
              </a:solidFill>
              <a:effectLst/>
              <a:uLnTx/>
              <a:uFillTx/>
              <a:latin typeface="Raleway Medium" pitchFamily="2" charset="0"/>
              <a:sym typeface="Helvetica Neue"/>
            </a:endParaRPr>
          </a:p>
        </p:txBody>
      </p:sp>
      <p:pic>
        <p:nvPicPr>
          <p:cNvPr id="9" name="Picture 8">
            <a:extLst>
              <a:ext uri="{FF2B5EF4-FFF2-40B4-BE49-F238E27FC236}">
                <a16:creationId xmlns:a16="http://schemas.microsoft.com/office/drawing/2014/main" id="{A4F496BA-2F0A-3D80-7CF9-A51EA866DCF6}"/>
              </a:ext>
            </a:extLst>
          </p:cNvPr>
          <p:cNvPicPr>
            <a:picLocks noChangeAspect="1"/>
          </p:cNvPicPr>
          <p:nvPr/>
        </p:nvPicPr>
        <p:blipFill>
          <a:blip r:embed="rId3"/>
          <a:stretch>
            <a:fillRect/>
          </a:stretch>
        </p:blipFill>
        <p:spPr>
          <a:xfrm>
            <a:off x="894624" y="1804761"/>
            <a:ext cx="10402752" cy="3248478"/>
          </a:xfrm>
          <a:prstGeom prst="rect">
            <a:avLst/>
          </a:prstGeom>
        </p:spPr>
      </p:pic>
    </p:spTree>
    <p:extLst>
      <p:ext uri="{BB962C8B-B14F-4D97-AF65-F5344CB8AC3E}">
        <p14:creationId xmlns:p14="http://schemas.microsoft.com/office/powerpoint/2010/main" val="41581980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9545A0-06A2-A07E-9474-35691EA9A04C}"/>
            </a:ext>
          </a:extLst>
        </p:cNvPr>
        <p:cNvGrpSpPr/>
        <p:nvPr/>
      </p:nvGrpSpPr>
      <p:grpSpPr>
        <a:xfrm>
          <a:off x="0" y="0"/>
          <a:ext cx="0" cy="0"/>
          <a:chOff x="0" y="0"/>
          <a:chExt cx="0" cy="0"/>
        </a:xfrm>
      </p:grpSpPr>
      <p:sp>
        <p:nvSpPr>
          <p:cNvPr id="8" name="Round Same Side Corner Rectangle 7">
            <a:extLst>
              <a:ext uri="{FF2B5EF4-FFF2-40B4-BE49-F238E27FC236}">
                <a16:creationId xmlns:a16="http://schemas.microsoft.com/office/drawing/2014/main" id="{314DEF53-FED0-D46F-8CE7-617855745BCE}"/>
              </a:ext>
            </a:extLst>
          </p:cNvPr>
          <p:cNvSpPr/>
          <p:nvPr/>
        </p:nvSpPr>
        <p:spPr>
          <a:xfrm rot="10800000">
            <a:off x="1132110" y="-3166"/>
            <a:ext cx="9927776" cy="1389525"/>
          </a:xfrm>
          <a:prstGeom prst="round2SameRect">
            <a:avLst/>
          </a:prstGeom>
          <a:solidFill>
            <a:srgbClr val="164C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3000" dirty="0">
              <a:latin typeface="Arial" panose="020B0604020202020204" pitchFamily="34" charset="0"/>
            </a:endParaRPr>
          </a:p>
        </p:txBody>
      </p:sp>
      <p:sp>
        <p:nvSpPr>
          <p:cNvPr id="2" name="Title 1">
            <a:extLst>
              <a:ext uri="{FF2B5EF4-FFF2-40B4-BE49-F238E27FC236}">
                <a16:creationId xmlns:a16="http://schemas.microsoft.com/office/drawing/2014/main" id="{DD75A793-74F6-79FB-061F-3C6A95FC2BE3}"/>
              </a:ext>
            </a:extLst>
          </p:cNvPr>
          <p:cNvSpPr>
            <a:spLocks noGrp="1"/>
          </p:cNvSpPr>
          <p:nvPr>
            <p:ph type="ctrTitle"/>
          </p:nvPr>
        </p:nvSpPr>
        <p:spPr>
          <a:xfrm>
            <a:off x="1249378" y="364671"/>
            <a:ext cx="9810508" cy="657015"/>
          </a:xfrm>
        </p:spPr>
        <p:txBody>
          <a:bodyPr>
            <a:noAutofit/>
          </a:bodyPr>
          <a:lstStyle/>
          <a:p>
            <a:r>
              <a:rPr lang="en-US" sz="3600" b="1" spc="300" dirty="0">
                <a:solidFill>
                  <a:schemeClr val="bg1"/>
                </a:solidFill>
                <a:latin typeface="Aptos Black" panose="020B0004020202020204" pitchFamily="34" charset="0"/>
                <a:cs typeface="Aharoni" panose="02010803020104030203" pitchFamily="2" charset="-79"/>
              </a:rPr>
              <a:t>Actual Study Demonstration</a:t>
            </a:r>
            <a:endParaRPr lang="en-US" sz="3600" spc="300" dirty="0">
              <a:solidFill>
                <a:schemeClr val="bg1"/>
              </a:solidFill>
              <a:latin typeface="Aptos" panose="020B0004020202020204" pitchFamily="34" charset="0"/>
              <a:cs typeface="Aharoni" panose="02010803020104030203" pitchFamily="2" charset="-79"/>
            </a:endParaRPr>
          </a:p>
        </p:txBody>
      </p:sp>
      <p:sp>
        <p:nvSpPr>
          <p:cNvPr id="3" name="Bullet point 1…">
            <a:extLst>
              <a:ext uri="{FF2B5EF4-FFF2-40B4-BE49-F238E27FC236}">
                <a16:creationId xmlns:a16="http://schemas.microsoft.com/office/drawing/2014/main" id="{9DB30EAE-3E5E-7194-B8F9-2BB9DDFB0928}"/>
              </a:ext>
            </a:extLst>
          </p:cNvPr>
          <p:cNvSpPr txBox="1">
            <a:spLocks/>
          </p:cNvSpPr>
          <p:nvPr/>
        </p:nvSpPr>
        <p:spPr>
          <a:xfrm>
            <a:off x="1132110" y="1845129"/>
            <a:ext cx="9548705" cy="4648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Autofit/>
          </a:bodyPr>
          <a:lstStyle>
            <a:lvl1pPr marL="0" marR="0" indent="0" algn="ctr" defTabSz="309563" latinLnBrk="0">
              <a:lnSpc>
                <a:spcPct val="100000"/>
              </a:lnSpc>
              <a:spcBef>
                <a:spcPts val="2213"/>
              </a:spcBef>
              <a:spcAft>
                <a:spcPts val="0"/>
              </a:spcAft>
              <a:buClrTx/>
              <a:buSzPct val="125000"/>
              <a:buFontTx/>
              <a:buNone/>
              <a:tabLst/>
              <a:defRPr sz="2400" b="0" i="0" u="none" strike="noStrike" cap="none" spc="0" baseline="0">
                <a:solidFill>
                  <a:srgbClr val="000000"/>
                </a:solidFill>
                <a:uFillTx/>
                <a:latin typeface="Helvetica Neue"/>
                <a:ea typeface="Helvetica Neue"/>
                <a:cs typeface="Helvetica Neue"/>
                <a:sym typeface="Helvetica Neue"/>
              </a:defRPr>
            </a:lvl1pPr>
            <a:lvl2pPr marL="457200" marR="0" indent="0" algn="ctr" defTabSz="309563" latinLnBrk="0">
              <a:lnSpc>
                <a:spcPct val="100000"/>
              </a:lnSpc>
              <a:spcBef>
                <a:spcPts val="2213"/>
              </a:spcBef>
              <a:spcAft>
                <a:spcPts val="0"/>
              </a:spcAft>
              <a:buClrTx/>
              <a:buSzPct val="125000"/>
              <a:buFontTx/>
              <a:buNone/>
              <a:tabLst/>
              <a:defRPr sz="2000" b="0" i="0" u="none" strike="noStrike" cap="none" spc="0" baseline="0">
                <a:solidFill>
                  <a:srgbClr val="000000"/>
                </a:solidFill>
                <a:uFillTx/>
                <a:latin typeface="Helvetica Neue"/>
                <a:ea typeface="Helvetica Neue"/>
                <a:cs typeface="Helvetica Neue"/>
                <a:sym typeface="Helvetica Neue"/>
              </a:defRPr>
            </a:lvl2pPr>
            <a:lvl3pPr marL="914400" marR="0" indent="0" algn="ctr" defTabSz="309563" latinLnBrk="0">
              <a:lnSpc>
                <a:spcPct val="100000"/>
              </a:lnSpc>
              <a:spcBef>
                <a:spcPts val="2213"/>
              </a:spcBef>
              <a:spcAft>
                <a:spcPts val="0"/>
              </a:spcAft>
              <a:buClrTx/>
              <a:buSzPct val="125000"/>
              <a:buFontTx/>
              <a:buNone/>
              <a:tabLst/>
              <a:defRPr sz="1800" b="0" i="0" u="none" strike="noStrike" cap="none" spc="0" baseline="0">
                <a:solidFill>
                  <a:srgbClr val="000000"/>
                </a:solidFill>
                <a:uFillTx/>
                <a:latin typeface="Helvetica Neue"/>
                <a:ea typeface="Helvetica Neue"/>
                <a:cs typeface="Helvetica Neue"/>
                <a:sym typeface="Helvetica Neue"/>
              </a:defRPr>
            </a:lvl3pPr>
            <a:lvl4pPr marL="13716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4pPr>
            <a:lvl5pPr marL="18288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5pPr>
            <a:lvl6pPr marL="22860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6pPr>
            <a:lvl7pPr marL="27432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7pPr>
            <a:lvl8pPr marL="32004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8pPr>
            <a:lvl9pPr marL="36576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9pPr>
          </a:lstStyle>
          <a:p>
            <a:pPr marL="342900" marR="0" lvl="0" indent="-342900" algn="l" defTabSz="309563" eaLnBrk="1" fontAlgn="auto" latinLnBrk="0" hangingPunct="1">
              <a:lnSpc>
                <a:spcPct val="100000"/>
              </a:lnSpc>
              <a:spcBef>
                <a:spcPts val="2213"/>
              </a:spcBef>
              <a:spcAft>
                <a:spcPts val="0"/>
              </a:spcAft>
              <a:buClrTx/>
              <a:buSzPct val="125000"/>
              <a:buFont typeface="Arial" panose="020B0604020202020204" pitchFamily="34" charset="0"/>
              <a:buChar char="•"/>
              <a:tabLst/>
              <a:defRPr/>
            </a:pPr>
            <a:endParaRPr kumimoji="0" lang="en-US" b="0" i="0" u="none" strike="noStrike" kern="0" cap="none" spc="0" normalizeH="0" baseline="0" noProof="0" dirty="0">
              <a:ln>
                <a:noFill/>
              </a:ln>
              <a:solidFill>
                <a:srgbClr val="58595B"/>
              </a:solidFill>
              <a:effectLst/>
              <a:uLnTx/>
              <a:uFillTx/>
              <a:latin typeface="Raleway Medium" pitchFamily="2" charset="0"/>
              <a:sym typeface="Helvetica Neue"/>
            </a:endParaRPr>
          </a:p>
        </p:txBody>
      </p:sp>
      <p:pic>
        <p:nvPicPr>
          <p:cNvPr id="5" name="Picture 4" descr="A application worksheets with a blueprint&#10;&#10;Description automatically generated">
            <a:extLst>
              <a:ext uri="{FF2B5EF4-FFF2-40B4-BE49-F238E27FC236}">
                <a16:creationId xmlns:a16="http://schemas.microsoft.com/office/drawing/2014/main" id="{2BA9DA84-4FA1-60CE-1178-D96B5E9DCC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69128" y="1386359"/>
            <a:ext cx="4674668" cy="5381150"/>
          </a:xfrm>
          <a:prstGeom prst="rect">
            <a:avLst/>
          </a:prstGeom>
        </p:spPr>
      </p:pic>
      <p:sp>
        <p:nvSpPr>
          <p:cNvPr id="6" name="Arrow: Down 5">
            <a:extLst>
              <a:ext uri="{FF2B5EF4-FFF2-40B4-BE49-F238E27FC236}">
                <a16:creationId xmlns:a16="http://schemas.microsoft.com/office/drawing/2014/main" id="{A396C7C9-252D-6163-A8B6-7025B710AA71}"/>
              </a:ext>
            </a:extLst>
          </p:cNvPr>
          <p:cNvSpPr/>
          <p:nvPr/>
        </p:nvSpPr>
        <p:spPr>
          <a:xfrm rot="2950291">
            <a:off x="6351794" y="5029497"/>
            <a:ext cx="402120" cy="1123811"/>
          </a:xfrm>
          <a:prstGeom prst="downArrow">
            <a:avLst>
              <a:gd name="adj1" fmla="val 38056"/>
              <a:gd name="adj2" fmla="val 51422"/>
            </a:avLst>
          </a:prstGeom>
          <a:solidFill>
            <a:srgbClr val="FF0000"/>
          </a:solid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dirty="0">
              <a:ln>
                <a:noFill/>
              </a:ln>
              <a:solidFill>
                <a:srgbClr val="FFFFFF"/>
              </a:solidFill>
              <a:effectLst/>
              <a:uFillTx/>
              <a:latin typeface="+mn-lt"/>
              <a:ea typeface="+mn-ea"/>
              <a:cs typeface="+mn-cs"/>
              <a:sym typeface="Helvetica Neue Medium"/>
            </a:endParaRPr>
          </a:p>
        </p:txBody>
      </p:sp>
    </p:spTree>
    <p:extLst>
      <p:ext uri="{BB962C8B-B14F-4D97-AF65-F5344CB8AC3E}">
        <p14:creationId xmlns:p14="http://schemas.microsoft.com/office/powerpoint/2010/main" val="31230365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9545A0-06A2-A07E-9474-35691EA9A04C}"/>
            </a:ext>
          </a:extLst>
        </p:cNvPr>
        <p:cNvGrpSpPr/>
        <p:nvPr/>
      </p:nvGrpSpPr>
      <p:grpSpPr>
        <a:xfrm>
          <a:off x="0" y="0"/>
          <a:ext cx="0" cy="0"/>
          <a:chOff x="0" y="0"/>
          <a:chExt cx="0" cy="0"/>
        </a:xfrm>
      </p:grpSpPr>
      <p:sp>
        <p:nvSpPr>
          <p:cNvPr id="8" name="Round Same Side Corner Rectangle 7">
            <a:extLst>
              <a:ext uri="{FF2B5EF4-FFF2-40B4-BE49-F238E27FC236}">
                <a16:creationId xmlns:a16="http://schemas.microsoft.com/office/drawing/2014/main" id="{314DEF53-FED0-D46F-8CE7-617855745BCE}"/>
              </a:ext>
            </a:extLst>
          </p:cNvPr>
          <p:cNvSpPr/>
          <p:nvPr/>
        </p:nvSpPr>
        <p:spPr>
          <a:xfrm rot="10800000">
            <a:off x="1132110" y="-1"/>
            <a:ext cx="9927776" cy="1389525"/>
          </a:xfrm>
          <a:prstGeom prst="round2SameRect">
            <a:avLst/>
          </a:prstGeom>
          <a:solidFill>
            <a:srgbClr val="164C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3000" dirty="0">
              <a:latin typeface="Arial" panose="020B0604020202020204" pitchFamily="34" charset="0"/>
            </a:endParaRPr>
          </a:p>
        </p:txBody>
      </p:sp>
      <p:sp>
        <p:nvSpPr>
          <p:cNvPr id="2" name="Title 1">
            <a:extLst>
              <a:ext uri="{FF2B5EF4-FFF2-40B4-BE49-F238E27FC236}">
                <a16:creationId xmlns:a16="http://schemas.microsoft.com/office/drawing/2014/main" id="{DD75A793-74F6-79FB-061F-3C6A95FC2BE3}"/>
              </a:ext>
            </a:extLst>
          </p:cNvPr>
          <p:cNvSpPr>
            <a:spLocks noGrp="1"/>
          </p:cNvSpPr>
          <p:nvPr>
            <p:ph type="ctrTitle"/>
          </p:nvPr>
        </p:nvSpPr>
        <p:spPr>
          <a:xfrm>
            <a:off x="1249378" y="509741"/>
            <a:ext cx="9810508" cy="657015"/>
          </a:xfrm>
        </p:spPr>
        <p:txBody>
          <a:bodyPr>
            <a:noAutofit/>
          </a:bodyPr>
          <a:lstStyle/>
          <a:p>
            <a:r>
              <a:rPr lang="en-US" sz="3200" b="1" spc="300" dirty="0">
                <a:solidFill>
                  <a:schemeClr val="bg1"/>
                </a:solidFill>
                <a:latin typeface="Aptos Black" panose="020B0004020202020204" pitchFamily="34" charset="0"/>
                <a:cs typeface="Aharoni" panose="02010803020104030203" pitchFamily="2" charset="-79"/>
              </a:rPr>
              <a:t>Actual Study Demonstration – </a:t>
            </a:r>
            <a:br>
              <a:rPr lang="en-US" sz="3200" b="1" spc="300" dirty="0">
                <a:solidFill>
                  <a:schemeClr val="bg1"/>
                </a:solidFill>
                <a:latin typeface="Aptos Black" panose="020B0004020202020204" pitchFamily="34" charset="0"/>
                <a:cs typeface="Aharoni" panose="02010803020104030203" pitchFamily="2" charset="-79"/>
              </a:rPr>
            </a:br>
            <a:r>
              <a:rPr lang="en-US" sz="3200" b="1" spc="300" dirty="0">
                <a:solidFill>
                  <a:schemeClr val="bg1"/>
                </a:solidFill>
                <a:latin typeface="Aptos Black" panose="020B0004020202020204" pitchFamily="34" charset="0"/>
                <a:cs typeface="Aharoni" panose="02010803020104030203" pitchFamily="2" charset="-79"/>
              </a:rPr>
              <a:t>Application Worksheet</a:t>
            </a:r>
            <a:endParaRPr lang="en-US" sz="3200" spc="300" dirty="0">
              <a:solidFill>
                <a:schemeClr val="bg1"/>
              </a:solidFill>
              <a:latin typeface="Aptos" panose="020B0004020202020204" pitchFamily="34" charset="0"/>
              <a:cs typeface="Aharoni" panose="02010803020104030203" pitchFamily="2" charset="-79"/>
            </a:endParaRPr>
          </a:p>
        </p:txBody>
      </p:sp>
      <p:sp>
        <p:nvSpPr>
          <p:cNvPr id="3" name="Bullet point 1…">
            <a:extLst>
              <a:ext uri="{FF2B5EF4-FFF2-40B4-BE49-F238E27FC236}">
                <a16:creationId xmlns:a16="http://schemas.microsoft.com/office/drawing/2014/main" id="{9DB30EAE-3E5E-7194-B8F9-2BB9DDFB0928}"/>
              </a:ext>
            </a:extLst>
          </p:cNvPr>
          <p:cNvSpPr txBox="1">
            <a:spLocks/>
          </p:cNvSpPr>
          <p:nvPr/>
        </p:nvSpPr>
        <p:spPr>
          <a:xfrm>
            <a:off x="1132110" y="1836882"/>
            <a:ext cx="9548705" cy="46482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Autofit/>
          </a:bodyPr>
          <a:lstStyle>
            <a:lvl1pPr marL="0" marR="0" indent="0" algn="ctr" defTabSz="309563" latinLnBrk="0">
              <a:lnSpc>
                <a:spcPct val="100000"/>
              </a:lnSpc>
              <a:spcBef>
                <a:spcPts val="2213"/>
              </a:spcBef>
              <a:spcAft>
                <a:spcPts val="0"/>
              </a:spcAft>
              <a:buClrTx/>
              <a:buSzPct val="125000"/>
              <a:buFontTx/>
              <a:buNone/>
              <a:tabLst/>
              <a:defRPr sz="2400" b="0" i="0" u="none" strike="noStrike" cap="none" spc="0" baseline="0">
                <a:solidFill>
                  <a:srgbClr val="000000"/>
                </a:solidFill>
                <a:uFillTx/>
                <a:latin typeface="Helvetica Neue"/>
                <a:ea typeface="Helvetica Neue"/>
                <a:cs typeface="Helvetica Neue"/>
                <a:sym typeface="Helvetica Neue"/>
              </a:defRPr>
            </a:lvl1pPr>
            <a:lvl2pPr marL="457200" marR="0" indent="0" algn="ctr" defTabSz="309563" latinLnBrk="0">
              <a:lnSpc>
                <a:spcPct val="100000"/>
              </a:lnSpc>
              <a:spcBef>
                <a:spcPts val="2213"/>
              </a:spcBef>
              <a:spcAft>
                <a:spcPts val="0"/>
              </a:spcAft>
              <a:buClrTx/>
              <a:buSzPct val="125000"/>
              <a:buFontTx/>
              <a:buNone/>
              <a:tabLst/>
              <a:defRPr sz="2000" b="0" i="0" u="none" strike="noStrike" cap="none" spc="0" baseline="0">
                <a:solidFill>
                  <a:srgbClr val="000000"/>
                </a:solidFill>
                <a:uFillTx/>
                <a:latin typeface="Helvetica Neue"/>
                <a:ea typeface="Helvetica Neue"/>
                <a:cs typeface="Helvetica Neue"/>
                <a:sym typeface="Helvetica Neue"/>
              </a:defRPr>
            </a:lvl2pPr>
            <a:lvl3pPr marL="914400" marR="0" indent="0" algn="ctr" defTabSz="309563" latinLnBrk="0">
              <a:lnSpc>
                <a:spcPct val="100000"/>
              </a:lnSpc>
              <a:spcBef>
                <a:spcPts val="2213"/>
              </a:spcBef>
              <a:spcAft>
                <a:spcPts val="0"/>
              </a:spcAft>
              <a:buClrTx/>
              <a:buSzPct val="125000"/>
              <a:buFontTx/>
              <a:buNone/>
              <a:tabLst/>
              <a:defRPr sz="1800" b="0" i="0" u="none" strike="noStrike" cap="none" spc="0" baseline="0">
                <a:solidFill>
                  <a:srgbClr val="000000"/>
                </a:solidFill>
                <a:uFillTx/>
                <a:latin typeface="Helvetica Neue"/>
                <a:ea typeface="Helvetica Neue"/>
                <a:cs typeface="Helvetica Neue"/>
                <a:sym typeface="Helvetica Neue"/>
              </a:defRPr>
            </a:lvl3pPr>
            <a:lvl4pPr marL="13716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4pPr>
            <a:lvl5pPr marL="18288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5pPr>
            <a:lvl6pPr marL="22860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6pPr>
            <a:lvl7pPr marL="27432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7pPr>
            <a:lvl8pPr marL="32004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8pPr>
            <a:lvl9pPr marL="36576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9pPr>
          </a:lstStyle>
          <a:p>
            <a:pPr marL="342900" marR="0" lvl="0" indent="-342900" algn="l" defTabSz="309563" eaLnBrk="1" fontAlgn="auto" latinLnBrk="0" hangingPunct="1">
              <a:lnSpc>
                <a:spcPct val="100000"/>
              </a:lnSpc>
              <a:spcBef>
                <a:spcPts val="2213"/>
              </a:spcBef>
              <a:spcAft>
                <a:spcPts val="0"/>
              </a:spcAft>
              <a:buClrTx/>
              <a:buSzPct val="125000"/>
              <a:buFont typeface="Arial" panose="020B0604020202020204" pitchFamily="34" charset="0"/>
              <a:buChar char="•"/>
              <a:tabLst/>
              <a:defRPr/>
            </a:pPr>
            <a:endParaRPr kumimoji="0" lang="en-US" b="0" i="0" u="none" strike="noStrike" kern="0" cap="none" spc="0" normalizeH="0" baseline="0" noProof="0" dirty="0">
              <a:ln>
                <a:noFill/>
              </a:ln>
              <a:solidFill>
                <a:srgbClr val="58595B"/>
              </a:solidFill>
              <a:effectLst/>
              <a:uLnTx/>
              <a:uFillTx/>
              <a:latin typeface="Raleway Medium" pitchFamily="2" charset="0"/>
              <a:sym typeface="Helvetica Neue"/>
            </a:endParaRPr>
          </a:p>
        </p:txBody>
      </p:sp>
      <p:pic>
        <p:nvPicPr>
          <p:cNvPr id="6" name="Picture 5">
            <a:extLst>
              <a:ext uri="{FF2B5EF4-FFF2-40B4-BE49-F238E27FC236}">
                <a16:creationId xmlns:a16="http://schemas.microsoft.com/office/drawing/2014/main" id="{D7289647-2048-71B4-C791-49E6F1FF214D}"/>
              </a:ext>
            </a:extLst>
          </p:cNvPr>
          <p:cNvPicPr>
            <a:picLocks noChangeAspect="1"/>
          </p:cNvPicPr>
          <p:nvPr/>
        </p:nvPicPr>
        <p:blipFill>
          <a:blip r:embed="rId3"/>
          <a:stretch>
            <a:fillRect/>
          </a:stretch>
        </p:blipFill>
        <p:spPr>
          <a:xfrm>
            <a:off x="1132110" y="2370667"/>
            <a:ext cx="4805841" cy="3686532"/>
          </a:xfrm>
          <a:prstGeom prst="rect">
            <a:avLst/>
          </a:prstGeom>
        </p:spPr>
      </p:pic>
      <p:pic>
        <p:nvPicPr>
          <p:cNvPr id="7" name="Picture 6">
            <a:extLst>
              <a:ext uri="{FF2B5EF4-FFF2-40B4-BE49-F238E27FC236}">
                <a16:creationId xmlns:a16="http://schemas.microsoft.com/office/drawing/2014/main" id="{F4948111-5A17-DCD1-2807-DBCB2A1C2975}"/>
              </a:ext>
            </a:extLst>
          </p:cNvPr>
          <p:cNvPicPr>
            <a:picLocks noChangeAspect="1"/>
          </p:cNvPicPr>
          <p:nvPr/>
        </p:nvPicPr>
        <p:blipFill>
          <a:blip r:embed="rId4"/>
          <a:stretch>
            <a:fillRect/>
          </a:stretch>
        </p:blipFill>
        <p:spPr>
          <a:xfrm>
            <a:off x="6154632" y="2370666"/>
            <a:ext cx="5008526" cy="3686533"/>
          </a:xfrm>
          <a:prstGeom prst="rect">
            <a:avLst/>
          </a:prstGeom>
        </p:spPr>
      </p:pic>
    </p:spTree>
    <p:extLst>
      <p:ext uri="{BB962C8B-B14F-4D97-AF65-F5344CB8AC3E}">
        <p14:creationId xmlns:p14="http://schemas.microsoft.com/office/powerpoint/2010/main" val="30250582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9545A0-06A2-A07E-9474-35691EA9A04C}"/>
            </a:ext>
          </a:extLst>
        </p:cNvPr>
        <p:cNvGrpSpPr/>
        <p:nvPr/>
      </p:nvGrpSpPr>
      <p:grpSpPr>
        <a:xfrm>
          <a:off x="0" y="0"/>
          <a:ext cx="0" cy="0"/>
          <a:chOff x="0" y="0"/>
          <a:chExt cx="0" cy="0"/>
        </a:xfrm>
      </p:grpSpPr>
      <p:sp>
        <p:nvSpPr>
          <p:cNvPr id="8" name="Round Same Side Corner Rectangle 7">
            <a:extLst>
              <a:ext uri="{FF2B5EF4-FFF2-40B4-BE49-F238E27FC236}">
                <a16:creationId xmlns:a16="http://schemas.microsoft.com/office/drawing/2014/main" id="{314DEF53-FED0-D46F-8CE7-617855745BCE}"/>
              </a:ext>
            </a:extLst>
          </p:cNvPr>
          <p:cNvSpPr/>
          <p:nvPr/>
        </p:nvSpPr>
        <p:spPr>
          <a:xfrm rot="10800000">
            <a:off x="1132110" y="-1"/>
            <a:ext cx="9927776" cy="1389525"/>
          </a:xfrm>
          <a:prstGeom prst="round2SameRect">
            <a:avLst/>
          </a:prstGeom>
          <a:solidFill>
            <a:srgbClr val="164C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3000" dirty="0">
              <a:latin typeface="Arial" panose="020B0604020202020204" pitchFamily="34" charset="0"/>
            </a:endParaRPr>
          </a:p>
        </p:txBody>
      </p:sp>
      <p:sp>
        <p:nvSpPr>
          <p:cNvPr id="2" name="Title 1">
            <a:extLst>
              <a:ext uri="{FF2B5EF4-FFF2-40B4-BE49-F238E27FC236}">
                <a16:creationId xmlns:a16="http://schemas.microsoft.com/office/drawing/2014/main" id="{DD75A793-74F6-79FB-061F-3C6A95FC2BE3}"/>
              </a:ext>
            </a:extLst>
          </p:cNvPr>
          <p:cNvSpPr>
            <a:spLocks noGrp="1"/>
          </p:cNvSpPr>
          <p:nvPr>
            <p:ph type="ctrTitle"/>
          </p:nvPr>
        </p:nvSpPr>
        <p:spPr>
          <a:xfrm>
            <a:off x="1249378" y="509741"/>
            <a:ext cx="9810508" cy="657015"/>
          </a:xfrm>
        </p:spPr>
        <p:txBody>
          <a:bodyPr>
            <a:noAutofit/>
          </a:bodyPr>
          <a:lstStyle/>
          <a:p>
            <a:r>
              <a:rPr lang="en-US" sz="3200" b="1" spc="300" dirty="0">
                <a:solidFill>
                  <a:schemeClr val="bg1"/>
                </a:solidFill>
                <a:latin typeface="Aptos Black" panose="020B0004020202020204" pitchFamily="34" charset="0"/>
                <a:cs typeface="Aharoni" panose="02010803020104030203" pitchFamily="2" charset="-79"/>
              </a:rPr>
              <a:t>Actual Study Demonstration – </a:t>
            </a:r>
            <a:br>
              <a:rPr lang="en-US" sz="3200" b="1" spc="300" dirty="0">
                <a:solidFill>
                  <a:schemeClr val="bg1"/>
                </a:solidFill>
                <a:latin typeface="Aptos Black" panose="020B0004020202020204" pitchFamily="34" charset="0"/>
                <a:cs typeface="Aharoni" panose="02010803020104030203" pitchFamily="2" charset="-79"/>
              </a:rPr>
            </a:br>
            <a:r>
              <a:rPr lang="en-US" sz="3200" b="1" spc="300" dirty="0">
                <a:solidFill>
                  <a:schemeClr val="bg1"/>
                </a:solidFill>
                <a:latin typeface="Aptos Black" panose="020B0004020202020204" pitchFamily="34" charset="0"/>
                <a:cs typeface="Aharoni" panose="02010803020104030203" pitchFamily="2" charset="-79"/>
              </a:rPr>
              <a:t>Application Worksheet</a:t>
            </a:r>
            <a:endParaRPr lang="en-US" sz="3200" spc="300" dirty="0">
              <a:solidFill>
                <a:schemeClr val="bg1"/>
              </a:solidFill>
              <a:latin typeface="Aptos" panose="020B0004020202020204" pitchFamily="34" charset="0"/>
              <a:cs typeface="Aharoni" panose="02010803020104030203" pitchFamily="2" charset="-79"/>
            </a:endParaRPr>
          </a:p>
        </p:txBody>
      </p:sp>
      <p:sp>
        <p:nvSpPr>
          <p:cNvPr id="3" name="Bullet point 1…">
            <a:extLst>
              <a:ext uri="{FF2B5EF4-FFF2-40B4-BE49-F238E27FC236}">
                <a16:creationId xmlns:a16="http://schemas.microsoft.com/office/drawing/2014/main" id="{9DB30EAE-3E5E-7194-B8F9-2BB9DDFB0928}"/>
              </a:ext>
            </a:extLst>
          </p:cNvPr>
          <p:cNvSpPr txBox="1">
            <a:spLocks/>
          </p:cNvSpPr>
          <p:nvPr/>
        </p:nvSpPr>
        <p:spPr>
          <a:xfrm>
            <a:off x="1132110" y="1836882"/>
            <a:ext cx="9548705" cy="4648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Autofit/>
          </a:bodyPr>
          <a:lstStyle>
            <a:lvl1pPr marL="0" marR="0" indent="0" algn="ctr" defTabSz="309563" latinLnBrk="0">
              <a:lnSpc>
                <a:spcPct val="100000"/>
              </a:lnSpc>
              <a:spcBef>
                <a:spcPts val="2213"/>
              </a:spcBef>
              <a:spcAft>
                <a:spcPts val="0"/>
              </a:spcAft>
              <a:buClrTx/>
              <a:buSzPct val="125000"/>
              <a:buFontTx/>
              <a:buNone/>
              <a:tabLst/>
              <a:defRPr sz="2400" b="0" i="0" u="none" strike="noStrike" cap="none" spc="0" baseline="0">
                <a:solidFill>
                  <a:srgbClr val="000000"/>
                </a:solidFill>
                <a:uFillTx/>
                <a:latin typeface="Helvetica Neue"/>
                <a:ea typeface="Helvetica Neue"/>
                <a:cs typeface="Helvetica Neue"/>
                <a:sym typeface="Helvetica Neue"/>
              </a:defRPr>
            </a:lvl1pPr>
            <a:lvl2pPr marL="457200" marR="0" indent="0" algn="ctr" defTabSz="309563" latinLnBrk="0">
              <a:lnSpc>
                <a:spcPct val="100000"/>
              </a:lnSpc>
              <a:spcBef>
                <a:spcPts val="2213"/>
              </a:spcBef>
              <a:spcAft>
                <a:spcPts val="0"/>
              </a:spcAft>
              <a:buClrTx/>
              <a:buSzPct val="125000"/>
              <a:buFontTx/>
              <a:buNone/>
              <a:tabLst/>
              <a:defRPr sz="2000" b="0" i="0" u="none" strike="noStrike" cap="none" spc="0" baseline="0">
                <a:solidFill>
                  <a:srgbClr val="000000"/>
                </a:solidFill>
                <a:uFillTx/>
                <a:latin typeface="Helvetica Neue"/>
                <a:ea typeface="Helvetica Neue"/>
                <a:cs typeface="Helvetica Neue"/>
                <a:sym typeface="Helvetica Neue"/>
              </a:defRPr>
            </a:lvl2pPr>
            <a:lvl3pPr marL="914400" marR="0" indent="0" algn="ctr" defTabSz="309563" latinLnBrk="0">
              <a:lnSpc>
                <a:spcPct val="100000"/>
              </a:lnSpc>
              <a:spcBef>
                <a:spcPts val="2213"/>
              </a:spcBef>
              <a:spcAft>
                <a:spcPts val="0"/>
              </a:spcAft>
              <a:buClrTx/>
              <a:buSzPct val="125000"/>
              <a:buFontTx/>
              <a:buNone/>
              <a:tabLst/>
              <a:defRPr sz="1800" b="0" i="0" u="none" strike="noStrike" cap="none" spc="0" baseline="0">
                <a:solidFill>
                  <a:srgbClr val="000000"/>
                </a:solidFill>
                <a:uFillTx/>
                <a:latin typeface="Helvetica Neue"/>
                <a:ea typeface="Helvetica Neue"/>
                <a:cs typeface="Helvetica Neue"/>
                <a:sym typeface="Helvetica Neue"/>
              </a:defRPr>
            </a:lvl3pPr>
            <a:lvl4pPr marL="13716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4pPr>
            <a:lvl5pPr marL="18288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5pPr>
            <a:lvl6pPr marL="22860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6pPr>
            <a:lvl7pPr marL="27432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7pPr>
            <a:lvl8pPr marL="32004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8pPr>
            <a:lvl9pPr marL="36576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9pPr>
          </a:lstStyle>
          <a:p>
            <a:pPr marL="342900" marR="0" lvl="0" indent="-342900" algn="l" defTabSz="309563" eaLnBrk="1" fontAlgn="auto" latinLnBrk="0" hangingPunct="1">
              <a:lnSpc>
                <a:spcPct val="100000"/>
              </a:lnSpc>
              <a:spcBef>
                <a:spcPts val="2213"/>
              </a:spcBef>
              <a:spcAft>
                <a:spcPts val="0"/>
              </a:spcAft>
              <a:buClrTx/>
              <a:buSzPct val="125000"/>
              <a:buFont typeface="Arial" panose="020B0604020202020204" pitchFamily="34" charset="0"/>
              <a:buChar char="•"/>
              <a:tabLst/>
              <a:defRPr/>
            </a:pPr>
            <a:endParaRPr kumimoji="0" lang="en-US" b="0" i="0" u="none" strike="noStrike" kern="0" cap="none" spc="0" normalizeH="0" baseline="0" noProof="0" dirty="0">
              <a:ln>
                <a:noFill/>
              </a:ln>
              <a:solidFill>
                <a:srgbClr val="58595B"/>
              </a:solidFill>
              <a:effectLst/>
              <a:uLnTx/>
              <a:uFillTx/>
              <a:latin typeface="Raleway Medium" pitchFamily="2" charset="0"/>
              <a:sym typeface="Helvetica Neue"/>
            </a:endParaRPr>
          </a:p>
        </p:txBody>
      </p:sp>
      <p:pic>
        <p:nvPicPr>
          <p:cNvPr id="4" name="Picture 3">
            <a:extLst>
              <a:ext uri="{FF2B5EF4-FFF2-40B4-BE49-F238E27FC236}">
                <a16:creationId xmlns:a16="http://schemas.microsoft.com/office/drawing/2014/main" id="{67520B12-C52D-9630-F81C-C02AB17C35EB}"/>
              </a:ext>
            </a:extLst>
          </p:cNvPr>
          <p:cNvPicPr>
            <a:picLocks noChangeAspect="1"/>
          </p:cNvPicPr>
          <p:nvPr/>
        </p:nvPicPr>
        <p:blipFill>
          <a:blip r:embed="rId3"/>
          <a:stretch>
            <a:fillRect/>
          </a:stretch>
        </p:blipFill>
        <p:spPr>
          <a:xfrm>
            <a:off x="3251906" y="1915711"/>
            <a:ext cx="5805451" cy="4490542"/>
          </a:xfrm>
          <a:prstGeom prst="rect">
            <a:avLst/>
          </a:prstGeom>
        </p:spPr>
      </p:pic>
    </p:spTree>
    <p:extLst>
      <p:ext uri="{BB962C8B-B14F-4D97-AF65-F5344CB8AC3E}">
        <p14:creationId xmlns:p14="http://schemas.microsoft.com/office/powerpoint/2010/main" val="2686708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9545A0-06A2-A07E-9474-35691EA9A04C}"/>
            </a:ext>
          </a:extLst>
        </p:cNvPr>
        <p:cNvGrpSpPr/>
        <p:nvPr/>
      </p:nvGrpSpPr>
      <p:grpSpPr>
        <a:xfrm>
          <a:off x="0" y="0"/>
          <a:ext cx="0" cy="0"/>
          <a:chOff x="0" y="0"/>
          <a:chExt cx="0" cy="0"/>
        </a:xfrm>
      </p:grpSpPr>
      <p:sp>
        <p:nvSpPr>
          <p:cNvPr id="8" name="Round Same Side Corner Rectangle 7">
            <a:extLst>
              <a:ext uri="{FF2B5EF4-FFF2-40B4-BE49-F238E27FC236}">
                <a16:creationId xmlns:a16="http://schemas.microsoft.com/office/drawing/2014/main" id="{314DEF53-FED0-D46F-8CE7-617855745BCE}"/>
              </a:ext>
            </a:extLst>
          </p:cNvPr>
          <p:cNvSpPr/>
          <p:nvPr/>
        </p:nvSpPr>
        <p:spPr>
          <a:xfrm rot="10800000">
            <a:off x="1132110" y="-1"/>
            <a:ext cx="9927776" cy="1389525"/>
          </a:xfrm>
          <a:prstGeom prst="round2SameRect">
            <a:avLst/>
          </a:prstGeom>
          <a:solidFill>
            <a:srgbClr val="164C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3000" dirty="0">
              <a:latin typeface="Arial" panose="020B0604020202020204" pitchFamily="34" charset="0"/>
            </a:endParaRPr>
          </a:p>
        </p:txBody>
      </p:sp>
      <p:sp>
        <p:nvSpPr>
          <p:cNvPr id="2" name="Title 1">
            <a:extLst>
              <a:ext uri="{FF2B5EF4-FFF2-40B4-BE49-F238E27FC236}">
                <a16:creationId xmlns:a16="http://schemas.microsoft.com/office/drawing/2014/main" id="{DD75A793-74F6-79FB-061F-3C6A95FC2BE3}"/>
              </a:ext>
            </a:extLst>
          </p:cNvPr>
          <p:cNvSpPr>
            <a:spLocks noGrp="1"/>
          </p:cNvSpPr>
          <p:nvPr>
            <p:ph type="ctrTitle"/>
          </p:nvPr>
        </p:nvSpPr>
        <p:spPr>
          <a:xfrm>
            <a:off x="1249378" y="364671"/>
            <a:ext cx="9810508" cy="657015"/>
          </a:xfrm>
        </p:spPr>
        <p:txBody>
          <a:bodyPr>
            <a:noAutofit/>
          </a:bodyPr>
          <a:lstStyle/>
          <a:p>
            <a:r>
              <a:rPr lang="en-US" sz="3200" b="1" spc="300" dirty="0">
                <a:solidFill>
                  <a:schemeClr val="bg1"/>
                </a:solidFill>
                <a:latin typeface="Aptos Black" panose="020B0004020202020204" pitchFamily="34" charset="0"/>
                <a:cs typeface="Aharoni" panose="02010803020104030203" pitchFamily="2" charset="-79"/>
              </a:rPr>
              <a:t>Actual Study Demonstration - Application</a:t>
            </a:r>
            <a:endParaRPr lang="en-US" sz="3200" spc="300" dirty="0">
              <a:solidFill>
                <a:schemeClr val="bg1"/>
              </a:solidFill>
              <a:latin typeface="Aptos Black" panose="020B0004020202020204" pitchFamily="34" charset="0"/>
              <a:cs typeface="Aharoni" panose="02010803020104030203" pitchFamily="2" charset="-79"/>
            </a:endParaRPr>
          </a:p>
        </p:txBody>
      </p:sp>
      <p:sp>
        <p:nvSpPr>
          <p:cNvPr id="3" name="Bullet point 1…">
            <a:extLst>
              <a:ext uri="{FF2B5EF4-FFF2-40B4-BE49-F238E27FC236}">
                <a16:creationId xmlns:a16="http://schemas.microsoft.com/office/drawing/2014/main" id="{9DB30EAE-3E5E-7194-B8F9-2BB9DDFB0928}"/>
              </a:ext>
            </a:extLst>
          </p:cNvPr>
          <p:cNvSpPr txBox="1">
            <a:spLocks/>
          </p:cNvSpPr>
          <p:nvPr/>
        </p:nvSpPr>
        <p:spPr>
          <a:xfrm>
            <a:off x="1132110" y="1845129"/>
            <a:ext cx="9548705" cy="46482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Autofit/>
          </a:bodyPr>
          <a:lstStyle>
            <a:lvl1pPr marL="0" marR="0" indent="0" algn="ctr" defTabSz="309563" latinLnBrk="0">
              <a:lnSpc>
                <a:spcPct val="100000"/>
              </a:lnSpc>
              <a:spcBef>
                <a:spcPts val="2213"/>
              </a:spcBef>
              <a:spcAft>
                <a:spcPts val="0"/>
              </a:spcAft>
              <a:buClrTx/>
              <a:buSzPct val="125000"/>
              <a:buFontTx/>
              <a:buNone/>
              <a:tabLst/>
              <a:defRPr sz="2400" b="0" i="0" u="none" strike="noStrike" cap="none" spc="0" baseline="0">
                <a:solidFill>
                  <a:srgbClr val="000000"/>
                </a:solidFill>
                <a:uFillTx/>
                <a:latin typeface="Helvetica Neue"/>
                <a:ea typeface="Helvetica Neue"/>
                <a:cs typeface="Helvetica Neue"/>
                <a:sym typeface="Helvetica Neue"/>
              </a:defRPr>
            </a:lvl1pPr>
            <a:lvl2pPr marL="457200" marR="0" indent="0" algn="ctr" defTabSz="309563" latinLnBrk="0">
              <a:lnSpc>
                <a:spcPct val="100000"/>
              </a:lnSpc>
              <a:spcBef>
                <a:spcPts val="2213"/>
              </a:spcBef>
              <a:spcAft>
                <a:spcPts val="0"/>
              </a:spcAft>
              <a:buClrTx/>
              <a:buSzPct val="125000"/>
              <a:buFontTx/>
              <a:buNone/>
              <a:tabLst/>
              <a:defRPr sz="2000" b="0" i="0" u="none" strike="noStrike" cap="none" spc="0" baseline="0">
                <a:solidFill>
                  <a:srgbClr val="000000"/>
                </a:solidFill>
                <a:uFillTx/>
                <a:latin typeface="Helvetica Neue"/>
                <a:ea typeface="Helvetica Neue"/>
                <a:cs typeface="Helvetica Neue"/>
                <a:sym typeface="Helvetica Neue"/>
              </a:defRPr>
            </a:lvl2pPr>
            <a:lvl3pPr marL="914400" marR="0" indent="0" algn="ctr" defTabSz="309563" latinLnBrk="0">
              <a:lnSpc>
                <a:spcPct val="100000"/>
              </a:lnSpc>
              <a:spcBef>
                <a:spcPts val="2213"/>
              </a:spcBef>
              <a:spcAft>
                <a:spcPts val="0"/>
              </a:spcAft>
              <a:buClrTx/>
              <a:buSzPct val="125000"/>
              <a:buFontTx/>
              <a:buNone/>
              <a:tabLst/>
              <a:defRPr sz="1800" b="0" i="0" u="none" strike="noStrike" cap="none" spc="0" baseline="0">
                <a:solidFill>
                  <a:srgbClr val="000000"/>
                </a:solidFill>
                <a:uFillTx/>
                <a:latin typeface="Helvetica Neue"/>
                <a:ea typeface="Helvetica Neue"/>
                <a:cs typeface="Helvetica Neue"/>
                <a:sym typeface="Helvetica Neue"/>
              </a:defRPr>
            </a:lvl3pPr>
            <a:lvl4pPr marL="13716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4pPr>
            <a:lvl5pPr marL="18288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5pPr>
            <a:lvl6pPr marL="22860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6pPr>
            <a:lvl7pPr marL="27432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7pPr>
            <a:lvl8pPr marL="32004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8pPr>
            <a:lvl9pPr marL="36576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9pPr>
          </a:lstStyle>
          <a:p>
            <a:pPr marL="342900" marR="0" lvl="0" indent="-342900" algn="l" defTabSz="309563" eaLnBrk="1" fontAlgn="auto" latinLnBrk="0" hangingPunct="1">
              <a:lnSpc>
                <a:spcPct val="100000"/>
              </a:lnSpc>
              <a:spcBef>
                <a:spcPts val="2213"/>
              </a:spcBef>
              <a:spcAft>
                <a:spcPts val="0"/>
              </a:spcAft>
              <a:buClrTx/>
              <a:buSzPct val="125000"/>
              <a:buFont typeface="Arial" panose="020B0604020202020204" pitchFamily="34" charset="0"/>
              <a:buChar char="•"/>
              <a:tabLst/>
              <a:defRPr/>
            </a:pPr>
            <a:endParaRPr kumimoji="0" lang="en-US" b="0" i="0" u="none" strike="noStrike" kern="0" cap="none" spc="0" normalizeH="0" baseline="0" noProof="0" dirty="0">
              <a:ln>
                <a:noFill/>
              </a:ln>
              <a:solidFill>
                <a:srgbClr val="58595B"/>
              </a:solidFill>
              <a:effectLst/>
              <a:uLnTx/>
              <a:uFillTx/>
              <a:latin typeface="Raleway Medium" pitchFamily="2" charset="0"/>
              <a:sym typeface="Helvetica Neue"/>
            </a:endParaRPr>
          </a:p>
        </p:txBody>
      </p:sp>
      <p:sp>
        <p:nvSpPr>
          <p:cNvPr id="6" name="TextBox 5">
            <a:extLst>
              <a:ext uri="{FF2B5EF4-FFF2-40B4-BE49-F238E27FC236}">
                <a16:creationId xmlns:a16="http://schemas.microsoft.com/office/drawing/2014/main" id="{6AAB89F1-7767-6214-31AD-A28195A7991F}"/>
              </a:ext>
            </a:extLst>
          </p:cNvPr>
          <p:cNvSpPr txBox="1"/>
          <p:nvPr/>
        </p:nvSpPr>
        <p:spPr>
          <a:xfrm>
            <a:off x="1077446" y="1386359"/>
            <a:ext cx="8017916" cy="503214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indent="0">
              <a:spcBef>
                <a:spcPts val="600"/>
              </a:spcBef>
              <a:buNone/>
            </a:pPr>
            <a:r>
              <a:rPr lang="en-US" sz="2300" dirty="0">
                <a:latin typeface="Raleway Medium" pitchFamily="2" charset="77"/>
              </a:rPr>
              <a:t>Application section</a:t>
            </a:r>
          </a:p>
          <a:p>
            <a:pPr marL="0" indent="0">
              <a:spcBef>
                <a:spcPts val="600"/>
              </a:spcBef>
              <a:buNone/>
            </a:pPr>
            <a:endParaRPr lang="en-US" sz="2300" dirty="0">
              <a:latin typeface="Raleway Medium" pitchFamily="2" charset="77"/>
            </a:endParaRPr>
          </a:p>
          <a:p>
            <a:pPr marL="800100" lvl="1" indent="-342900">
              <a:spcBef>
                <a:spcPts val="600"/>
              </a:spcBef>
              <a:buFont typeface="Arial" panose="020B0604020202020204" pitchFamily="34" charset="0"/>
              <a:buChar char="•"/>
            </a:pPr>
            <a:r>
              <a:rPr lang="en-US" sz="2300" dirty="0">
                <a:latin typeface="Raleway Medium" pitchFamily="2" charset="77"/>
              </a:rPr>
              <a:t>Each participant will </a:t>
            </a:r>
            <a:r>
              <a:rPr lang="en-US" sz="2300" u="sng" dirty="0">
                <a:latin typeface="Raleway Medium" pitchFamily="2" charset="77"/>
              </a:rPr>
              <a:t>read</a:t>
            </a:r>
            <a:r>
              <a:rPr lang="en-US" sz="2300" dirty="0">
                <a:latin typeface="Raleway Medium" pitchFamily="2" charset="77"/>
              </a:rPr>
              <a:t> all of their responses under Application</a:t>
            </a:r>
          </a:p>
          <a:p>
            <a:pPr marL="660400" lvl="1" indent="-342900">
              <a:spcBef>
                <a:spcPts val="600"/>
              </a:spcBef>
              <a:buFont typeface="Arial" panose="020B0604020202020204" pitchFamily="34" charset="0"/>
              <a:buChar char="•"/>
            </a:pPr>
            <a:endParaRPr lang="en-US" sz="2300" dirty="0">
              <a:latin typeface="Raleway Medium" pitchFamily="2" charset="77"/>
            </a:endParaRPr>
          </a:p>
          <a:p>
            <a:pPr marL="800100" lvl="1" indent="-342900">
              <a:spcBef>
                <a:spcPts val="600"/>
              </a:spcBef>
              <a:buFont typeface="Arial" panose="020B0604020202020204" pitchFamily="34" charset="0"/>
              <a:buChar char="•"/>
            </a:pPr>
            <a:r>
              <a:rPr lang="en-US" sz="2300" dirty="0">
                <a:latin typeface="Raleway Medium" pitchFamily="2" charset="77"/>
              </a:rPr>
              <a:t>The next participant will </a:t>
            </a:r>
            <a:r>
              <a:rPr lang="en-US" sz="2300" u="sng" dirty="0">
                <a:latin typeface="Raleway Medium" pitchFamily="2" charset="77"/>
              </a:rPr>
              <a:t>read</a:t>
            </a:r>
            <a:r>
              <a:rPr lang="en-US" sz="2300" dirty="0">
                <a:latin typeface="Raleway Medium" pitchFamily="2" charset="77"/>
              </a:rPr>
              <a:t> their responses and continue until everyone has read their answers</a:t>
            </a:r>
          </a:p>
          <a:p>
            <a:pPr marL="660400" lvl="1" indent="-342900">
              <a:spcBef>
                <a:spcPts val="600"/>
              </a:spcBef>
              <a:buFont typeface="Arial" panose="020B0604020202020204" pitchFamily="34" charset="0"/>
              <a:buChar char="•"/>
            </a:pPr>
            <a:endParaRPr lang="en-US" sz="2300" dirty="0">
              <a:latin typeface="Raleway Medium" pitchFamily="2" charset="77"/>
            </a:endParaRPr>
          </a:p>
          <a:p>
            <a:pPr marL="800100" lvl="1" indent="-342900">
              <a:spcBef>
                <a:spcPts val="600"/>
              </a:spcBef>
              <a:buFont typeface="Arial" panose="020B0604020202020204" pitchFamily="34" charset="0"/>
              <a:buChar char="•"/>
            </a:pPr>
            <a:r>
              <a:rPr lang="en-US" sz="2300" dirty="0">
                <a:latin typeface="Raleway Medium" pitchFamily="2" charset="77"/>
              </a:rPr>
              <a:t>Move to the next day</a:t>
            </a:r>
          </a:p>
          <a:p>
            <a:pPr marL="0" indent="0">
              <a:spcBef>
                <a:spcPts val="600"/>
              </a:spcBef>
              <a:buNone/>
            </a:pPr>
            <a:r>
              <a:rPr lang="en-US" sz="2300" dirty="0">
                <a:latin typeface="Raleway Medium" pitchFamily="2" charset="77"/>
              </a:rPr>
              <a:t> </a:t>
            </a:r>
          </a:p>
          <a:p>
            <a:pPr marL="0" indent="0">
              <a:spcBef>
                <a:spcPts val="600"/>
              </a:spcBef>
              <a:buNone/>
            </a:pPr>
            <a:r>
              <a:rPr lang="en-US" sz="2300" b="1" dirty="0">
                <a:latin typeface="Raleway Medium" pitchFamily="2" charset="77"/>
              </a:rPr>
              <a:t>NOTE:</a:t>
            </a:r>
          </a:p>
          <a:p>
            <a:pPr marL="0" indent="0">
              <a:spcBef>
                <a:spcPts val="600"/>
              </a:spcBef>
              <a:buNone/>
            </a:pPr>
            <a:r>
              <a:rPr lang="en-US" sz="2300" dirty="0">
                <a:latin typeface="Raleway Medium" pitchFamily="2" charset="77"/>
              </a:rPr>
              <a:t>This process is critical in order to finish the study on time</a:t>
            </a:r>
          </a:p>
        </p:txBody>
      </p:sp>
      <p:pic>
        <p:nvPicPr>
          <p:cNvPr id="7" name="Picture 6" descr="Icon&#10;&#10;Description automatically generated with medium confidence">
            <a:extLst>
              <a:ext uri="{FF2B5EF4-FFF2-40B4-BE49-F238E27FC236}">
                <a16:creationId xmlns:a16="http://schemas.microsoft.com/office/drawing/2014/main" id="{03DEEF15-3C45-C90F-D363-D0F5DC83FC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84335" y="2393793"/>
            <a:ext cx="2594304" cy="2070414"/>
          </a:xfrm>
          <a:prstGeom prst="rect">
            <a:avLst/>
          </a:prstGeom>
        </p:spPr>
      </p:pic>
    </p:spTree>
    <p:extLst>
      <p:ext uri="{BB962C8B-B14F-4D97-AF65-F5344CB8AC3E}">
        <p14:creationId xmlns:p14="http://schemas.microsoft.com/office/powerpoint/2010/main" val="18378089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9545A0-06A2-A07E-9474-35691EA9A04C}"/>
            </a:ext>
          </a:extLst>
        </p:cNvPr>
        <p:cNvGrpSpPr/>
        <p:nvPr/>
      </p:nvGrpSpPr>
      <p:grpSpPr>
        <a:xfrm>
          <a:off x="0" y="0"/>
          <a:ext cx="0" cy="0"/>
          <a:chOff x="0" y="0"/>
          <a:chExt cx="0" cy="0"/>
        </a:xfrm>
      </p:grpSpPr>
      <p:sp>
        <p:nvSpPr>
          <p:cNvPr id="8" name="Round Same Side Corner Rectangle 7">
            <a:extLst>
              <a:ext uri="{FF2B5EF4-FFF2-40B4-BE49-F238E27FC236}">
                <a16:creationId xmlns:a16="http://schemas.microsoft.com/office/drawing/2014/main" id="{314DEF53-FED0-D46F-8CE7-617855745BCE}"/>
              </a:ext>
            </a:extLst>
          </p:cNvPr>
          <p:cNvSpPr/>
          <p:nvPr/>
        </p:nvSpPr>
        <p:spPr>
          <a:xfrm rot="10800000">
            <a:off x="1132112" y="35743"/>
            <a:ext cx="9927776" cy="1389525"/>
          </a:xfrm>
          <a:prstGeom prst="round2SameRect">
            <a:avLst/>
          </a:prstGeom>
          <a:solidFill>
            <a:srgbClr val="164C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3000" dirty="0">
              <a:latin typeface="Arial" panose="020B0604020202020204" pitchFamily="34" charset="0"/>
            </a:endParaRPr>
          </a:p>
        </p:txBody>
      </p:sp>
      <p:sp>
        <p:nvSpPr>
          <p:cNvPr id="2" name="Title 1">
            <a:extLst>
              <a:ext uri="{FF2B5EF4-FFF2-40B4-BE49-F238E27FC236}">
                <a16:creationId xmlns:a16="http://schemas.microsoft.com/office/drawing/2014/main" id="{DD75A793-74F6-79FB-061F-3C6A95FC2BE3}"/>
              </a:ext>
            </a:extLst>
          </p:cNvPr>
          <p:cNvSpPr>
            <a:spLocks noGrp="1"/>
          </p:cNvSpPr>
          <p:nvPr>
            <p:ph type="ctrTitle"/>
          </p:nvPr>
        </p:nvSpPr>
        <p:spPr>
          <a:xfrm>
            <a:off x="1249378" y="364671"/>
            <a:ext cx="9810508" cy="657015"/>
          </a:xfrm>
        </p:spPr>
        <p:txBody>
          <a:bodyPr>
            <a:noAutofit/>
          </a:bodyPr>
          <a:lstStyle/>
          <a:p>
            <a:br>
              <a:rPr lang="en-US" sz="2800" b="1" spc="300" dirty="0">
                <a:solidFill>
                  <a:schemeClr val="bg1"/>
                </a:solidFill>
                <a:latin typeface="Raleway Medium" pitchFamily="2" charset="0"/>
                <a:cs typeface="Aharoni" panose="02010803020104030203" pitchFamily="2" charset="-79"/>
              </a:rPr>
            </a:br>
            <a:br>
              <a:rPr lang="en-US" sz="2800" b="1" spc="300" dirty="0">
                <a:solidFill>
                  <a:schemeClr val="bg1"/>
                </a:solidFill>
                <a:latin typeface="Raleway Medium" pitchFamily="2" charset="0"/>
                <a:cs typeface="Aharoni" panose="02010803020104030203" pitchFamily="2" charset="-79"/>
              </a:rPr>
            </a:br>
            <a:br>
              <a:rPr lang="en-US" sz="2800" b="1" spc="300" dirty="0">
                <a:solidFill>
                  <a:schemeClr val="bg1"/>
                </a:solidFill>
                <a:latin typeface="Raleway Medium" pitchFamily="2" charset="0"/>
                <a:cs typeface="Aharoni" panose="02010803020104030203" pitchFamily="2" charset="-79"/>
              </a:rPr>
            </a:br>
            <a:br>
              <a:rPr lang="en-US" sz="2800" b="1" spc="300" dirty="0">
                <a:solidFill>
                  <a:schemeClr val="bg1"/>
                </a:solidFill>
                <a:latin typeface="Raleway Medium" pitchFamily="2" charset="0"/>
                <a:cs typeface="Aharoni" panose="02010803020104030203" pitchFamily="2" charset="-79"/>
              </a:rPr>
            </a:br>
            <a:br>
              <a:rPr lang="en-US" sz="2800" b="1" spc="300" dirty="0">
                <a:solidFill>
                  <a:schemeClr val="bg1"/>
                </a:solidFill>
                <a:latin typeface="Raleway Medium" pitchFamily="2" charset="0"/>
                <a:cs typeface="Aharoni" panose="02010803020104030203" pitchFamily="2" charset="-79"/>
              </a:rPr>
            </a:br>
            <a:br>
              <a:rPr lang="en-US" sz="2800" b="1" spc="300" dirty="0">
                <a:solidFill>
                  <a:schemeClr val="bg1"/>
                </a:solidFill>
                <a:latin typeface="Raleway Medium" pitchFamily="2" charset="0"/>
                <a:cs typeface="Aharoni" panose="02010803020104030203" pitchFamily="2" charset="-79"/>
              </a:rPr>
            </a:br>
            <a:br>
              <a:rPr lang="en-US" sz="2800" b="1" spc="300" dirty="0">
                <a:solidFill>
                  <a:schemeClr val="bg1"/>
                </a:solidFill>
                <a:latin typeface="Raleway Medium" pitchFamily="2" charset="0"/>
                <a:cs typeface="Aharoni" panose="02010803020104030203" pitchFamily="2" charset="-79"/>
              </a:rPr>
            </a:br>
            <a:r>
              <a:rPr lang="en-US" sz="2800" b="1" spc="300" dirty="0">
                <a:solidFill>
                  <a:schemeClr val="bg1"/>
                </a:solidFill>
                <a:latin typeface="Aptos Black" panose="020B0004020202020204" pitchFamily="34" charset="0"/>
                <a:cs typeface="Aharoni" panose="02010803020104030203" pitchFamily="2" charset="-79"/>
              </a:rPr>
              <a:t>Actual Study Demonstration – </a:t>
            </a:r>
            <a:br>
              <a:rPr lang="en-US" sz="2800" b="1" spc="300" dirty="0">
                <a:solidFill>
                  <a:schemeClr val="bg1"/>
                </a:solidFill>
                <a:latin typeface="Aptos Black" panose="020B0004020202020204" pitchFamily="34" charset="0"/>
                <a:cs typeface="Aharoni" panose="02010803020104030203" pitchFamily="2" charset="-79"/>
              </a:rPr>
            </a:br>
            <a:r>
              <a:rPr lang="en-US" sz="2800" b="1" dirty="0">
                <a:solidFill>
                  <a:schemeClr val="bg1"/>
                </a:solidFill>
                <a:latin typeface="Aptos Black" panose="020B0004020202020204" pitchFamily="34" charset="0"/>
              </a:rPr>
              <a:t>Individual Module Prayers</a:t>
            </a:r>
            <a:endParaRPr lang="en-US" sz="2800" spc="300" dirty="0">
              <a:solidFill>
                <a:schemeClr val="bg1"/>
              </a:solidFill>
              <a:latin typeface="Aptos Black" panose="020B0004020202020204" pitchFamily="34" charset="0"/>
              <a:cs typeface="Aharoni" panose="02010803020104030203" pitchFamily="2" charset="-79"/>
            </a:endParaRPr>
          </a:p>
        </p:txBody>
      </p:sp>
      <p:sp>
        <p:nvSpPr>
          <p:cNvPr id="3" name="Bullet point 1…">
            <a:extLst>
              <a:ext uri="{FF2B5EF4-FFF2-40B4-BE49-F238E27FC236}">
                <a16:creationId xmlns:a16="http://schemas.microsoft.com/office/drawing/2014/main" id="{9DB30EAE-3E5E-7194-B8F9-2BB9DDFB0928}"/>
              </a:ext>
            </a:extLst>
          </p:cNvPr>
          <p:cNvSpPr txBox="1">
            <a:spLocks/>
          </p:cNvSpPr>
          <p:nvPr/>
        </p:nvSpPr>
        <p:spPr>
          <a:xfrm>
            <a:off x="1132110" y="1845129"/>
            <a:ext cx="9548705" cy="46482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Autofit/>
          </a:bodyPr>
          <a:lstStyle>
            <a:lvl1pPr marL="0" marR="0" indent="0" algn="ctr" defTabSz="309563" latinLnBrk="0">
              <a:lnSpc>
                <a:spcPct val="100000"/>
              </a:lnSpc>
              <a:spcBef>
                <a:spcPts val="2213"/>
              </a:spcBef>
              <a:spcAft>
                <a:spcPts val="0"/>
              </a:spcAft>
              <a:buClrTx/>
              <a:buSzPct val="125000"/>
              <a:buFontTx/>
              <a:buNone/>
              <a:tabLst/>
              <a:defRPr sz="2400" b="0" i="0" u="none" strike="noStrike" cap="none" spc="0" baseline="0">
                <a:solidFill>
                  <a:srgbClr val="000000"/>
                </a:solidFill>
                <a:uFillTx/>
                <a:latin typeface="Helvetica Neue"/>
                <a:ea typeface="Helvetica Neue"/>
                <a:cs typeface="Helvetica Neue"/>
                <a:sym typeface="Helvetica Neue"/>
              </a:defRPr>
            </a:lvl1pPr>
            <a:lvl2pPr marL="457200" marR="0" indent="0" algn="ctr" defTabSz="309563" latinLnBrk="0">
              <a:lnSpc>
                <a:spcPct val="100000"/>
              </a:lnSpc>
              <a:spcBef>
                <a:spcPts val="2213"/>
              </a:spcBef>
              <a:spcAft>
                <a:spcPts val="0"/>
              </a:spcAft>
              <a:buClrTx/>
              <a:buSzPct val="125000"/>
              <a:buFontTx/>
              <a:buNone/>
              <a:tabLst/>
              <a:defRPr sz="2000" b="0" i="0" u="none" strike="noStrike" cap="none" spc="0" baseline="0">
                <a:solidFill>
                  <a:srgbClr val="000000"/>
                </a:solidFill>
                <a:uFillTx/>
                <a:latin typeface="Helvetica Neue"/>
                <a:ea typeface="Helvetica Neue"/>
                <a:cs typeface="Helvetica Neue"/>
                <a:sym typeface="Helvetica Neue"/>
              </a:defRPr>
            </a:lvl2pPr>
            <a:lvl3pPr marL="914400" marR="0" indent="0" algn="ctr" defTabSz="309563" latinLnBrk="0">
              <a:lnSpc>
                <a:spcPct val="100000"/>
              </a:lnSpc>
              <a:spcBef>
                <a:spcPts val="2213"/>
              </a:spcBef>
              <a:spcAft>
                <a:spcPts val="0"/>
              </a:spcAft>
              <a:buClrTx/>
              <a:buSzPct val="125000"/>
              <a:buFontTx/>
              <a:buNone/>
              <a:tabLst/>
              <a:defRPr sz="1800" b="0" i="0" u="none" strike="noStrike" cap="none" spc="0" baseline="0">
                <a:solidFill>
                  <a:srgbClr val="000000"/>
                </a:solidFill>
                <a:uFillTx/>
                <a:latin typeface="Helvetica Neue"/>
                <a:ea typeface="Helvetica Neue"/>
                <a:cs typeface="Helvetica Neue"/>
                <a:sym typeface="Helvetica Neue"/>
              </a:defRPr>
            </a:lvl3pPr>
            <a:lvl4pPr marL="13716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4pPr>
            <a:lvl5pPr marL="18288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5pPr>
            <a:lvl6pPr marL="22860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6pPr>
            <a:lvl7pPr marL="27432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7pPr>
            <a:lvl8pPr marL="32004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8pPr>
            <a:lvl9pPr marL="36576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9pPr>
          </a:lstStyle>
          <a:p>
            <a:pPr marL="342900" marR="0" lvl="0" indent="-342900" algn="l" defTabSz="309563" eaLnBrk="1" fontAlgn="auto" latinLnBrk="0" hangingPunct="1">
              <a:lnSpc>
                <a:spcPct val="100000"/>
              </a:lnSpc>
              <a:spcBef>
                <a:spcPts val="2213"/>
              </a:spcBef>
              <a:spcAft>
                <a:spcPts val="0"/>
              </a:spcAft>
              <a:buClrTx/>
              <a:buSzPct val="125000"/>
              <a:buFont typeface="Arial" panose="020B0604020202020204" pitchFamily="34" charset="0"/>
              <a:buChar char="•"/>
              <a:tabLst/>
              <a:defRPr/>
            </a:pPr>
            <a:endParaRPr kumimoji="0" lang="en-US" b="0" i="0" u="none" strike="noStrike" kern="0" cap="none" spc="0" normalizeH="0" baseline="0" noProof="0" dirty="0">
              <a:ln>
                <a:noFill/>
              </a:ln>
              <a:solidFill>
                <a:srgbClr val="58595B"/>
              </a:solidFill>
              <a:effectLst/>
              <a:uLnTx/>
              <a:uFillTx/>
              <a:latin typeface="Raleway Medium" pitchFamily="2" charset="0"/>
              <a:sym typeface="Helvetica Neue"/>
            </a:endParaRPr>
          </a:p>
        </p:txBody>
      </p:sp>
      <p:pic>
        <p:nvPicPr>
          <p:cNvPr id="9" name="Picture 8">
            <a:extLst>
              <a:ext uri="{FF2B5EF4-FFF2-40B4-BE49-F238E27FC236}">
                <a16:creationId xmlns:a16="http://schemas.microsoft.com/office/drawing/2014/main" id="{6781AFEE-34D6-C5A6-9A8E-FCD03227AC10}"/>
              </a:ext>
            </a:extLst>
          </p:cNvPr>
          <p:cNvPicPr>
            <a:picLocks noChangeAspect="1"/>
          </p:cNvPicPr>
          <p:nvPr/>
        </p:nvPicPr>
        <p:blipFill>
          <a:blip r:embed="rId3"/>
          <a:stretch>
            <a:fillRect/>
          </a:stretch>
        </p:blipFill>
        <p:spPr>
          <a:xfrm>
            <a:off x="2027780" y="1656994"/>
            <a:ext cx="8253703" cy="5024469"/>
          </a:xfrm>
          <a:prstGeom prst="rect">
            <a:avLst/>
          </a:prstGeom>
        </p:spPr>
      </p:pic>
    </p:spTree>
    <p:extLst>
      <p:ext uri="{BB962C8B-B14F-4D97-AF65-F5344CB8AC3E}">
        <p14:creationId xmlns:p14="http://schemas.microsoft.com/office/powerpoint/2010/main" val="402767437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9545A0-06A2-A07E-9474-35691EA9A04C}"/>
            </a:ext>
          </a:extLst>
        </p:cNvPr>
        <p:cNvGrpSpPr/>
        <p:nvPr/>
      </p:nvGrpSpPr>
      <p:grpSpPr>
        <a:xfrm>
          <a:off x="0" y="0"/>
          <a:ext cx="0" cy="0"/>
          <a:chOff x="0" y="0"/>
          <a:chExt cx="0" cy="0"/>
        </a:xfrm>
      </p:grpSpPr>
      <p:sp>
        <p:nvSpPr>
          <p:cNvPr id="8" name="Round Same Side Corner Rectangle 7">
            <a:extLst>
              <a:ext uri="{FF2B5EF4-FFF2-40B4-BE49-F238E27FC236}">
                <a16:creationId xmlns:a16="http://schemas.microsoft.com/office/drawing/2014/main" id="{314DEF53-FED0-D46F-8CE7-617855745BCE}"/>
              </a:ext>
            </a:extLst>
          </p:cNvPr>
          <p:cNvSpPr/>
          <p:nvPr/>
        </p:nvSpPr>
        <p:spPr>
          <a:xfrm rot="10800000">
            <a:off x="1132110" y="-1"/>
            <a:ext cx="9927776" cy="1389525"/>
          </a:xfrm>
          <a:prstGeom prst="round2SameRect">
            <a:avLst/>
          </a:prstGeom>
          <a:solidFill>
            <a:srgbClr val="164C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3000" dirty="0">
              <a:latin typeface="Arial" panose="020B0604020202020204" pitchFamily="34" charset="0"/>
            </a:endParaRPr>
          </a:p>
        </p:txBody>
      </p:sp>
      <p:sp>
        <p:nvSpPr>
          <p:cNvPr id="2" name="Title 1">
            <a:extLst>
              <a:ext uri="{FF2B5EF4-FFF2-40B4-BE49-F238E27FC236}">
                <a16:creationId xmlns:a16="http://schemas.microsoft.com/office/drawing/2014/main" id="{DD75A793-74F6-79FB-061F-3C6A95FC2BE3}"/>
              </a:ext>
            </a:extLst>
          </p:cNvPr>
          <p:cNvSpPr>
            <a:spLocks noGrp="1"/>
          </p:cNvSpPr>
          <p:nvPr>
            <p:ph type="ctrTitle"/>
          </p:nvPr>
        </p:nvSpPr>
        <p:spPr>
          <a:xfrm>
            <a:off x="1265928" y="364671"/>
            <a:ext cx="9810508" cy="657015"/>
          </a:xfrm>
        </p:spPr>
        <p:txBody>
          <a:bodyPr>
            <a:noAutofit/>
          </a:bodyPr>
          <a:lstStyle/>
          <a:p>
            <a:r>
              <a:rPr lang="en-US" sz="3200" b="1" spc="300" dirty="0">
                <a:solidFill>
                  <a:schemeClr val="bg1"/>
                </a:solidFill>
                <a:latin typeface="Aptos Black" panose="020B0004020202020204" pitchFamily="34" charset="0"/>
                <a:cs typeface="Aharoni" panose="02010803020104030203" pitchFamily="2" charset="-79"/>
              </a:rPr>
              <a:t>Actual Study Demonstration – </a:t>
            </a:r>
            <a:br>
              <a:rPr lang="en-US" sz="3200" b="1" spc="300" dirty="0">
                <a:solidFill>
                  <a:schemeClr val="bg1"/>
                </a:solidFill>
                <a:latin typeface="Aptos Black" panose="020B0004020202020204" pitchFamily="34" charset="0"/>
                <a:cs typeface="Aharoni" panose="02010803020104030203" pitchFamily="2" charset="-79"/>
              </a:rPr>
            </a:br>
            <a:r>
              <a:rPr lang="en-US" sz="3200" b="1" spc="300" dirty="0">
                <a:solidFill>
                  <a:schemeClr val="bg1"/>
                </a:solidFill>
                <a:latin typeface="Aptos Black" panose="020B0004020202020204" pitchFamily="34" charset="0"/>
                <a:cs typeface="Aharoni" panose="02010803020104030203" pitchFamily="2" charset="-79"/>
              </a:rPr>
              <a:t>Application Questions</a:t>
            </a:r>
            <a:endParaRPr lang="en-US" sz="3200" spc="300" dirty="0">
              <a:solidFill>
                <a:schemeClr val="bg1"/>
              </a:solidFill>
              <a:latin typeface="Aptos" panose="020B0004020202020204" pitchFamily="34" charset="0"/>
              <a:cs typeface="Aharoni" panose="02010803020104030203" pitchFamily="2" charset="-79"/>
            </a:endParaRPr>
          </a:p>
        </p:txBody>
      </p:sp>
      <p:sp>
        <p:nvSpPr>
          <p:cNvPr id="3" name="Bullet point 1…">
            <a:extLst>
              <a:ext uri="{FF2B5EF4-FFF2-40B4-BE49-F238E27FC236}">
                <a16:creationId xmlns:a16="http://schemas.microsoft.com/office/drawing/2014/main" id="{9DB30EAE-3E5E-7194-B8F9-2BB9DDFB0928}"/>
              </a:ext>
            </a:extLst>
          </p:cNvPr>
          <p:cNvSpPr txBox="1">
            <a:spLocks/>
          </p:cNvSpPr>
          <p:nvPr/>
        </p:nvSpPr>
        <p:spPr>
          <a:xfrm>
            <a:off x="1132110" y="1845129"/>
            <a:ext cx="9548705" cy="46482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Autofit/>
          </a:bodyPr>
          <a:lstStyle>
            <a:lvl1pPr marL="0" marR="0" indent="0" algn="ctr" defTabSz="309563" latinLnBrk="0">
              <a:lnSpc>
                <a:spcPct val="100000"/>
              </a:lnSpc>
              <a:spcBef>
                <a:spcPts val="2213"/>
              </a:spcBef>
              <a:spcAft>
                <a:spcPts val="0"/>
              </a:spcAft>
              <a:buClrTx/>
              <a:buSzPct val="125000"/>
              <a:buFontTx/>
              <a:buNone/>
              <a:tabLst/>
              <a:defRPr sz="2400" b="0" i="0" u="none" strike="noStrike" cap="none" spc="0" baseline="0">
                <a:solidFill>
                  <a:srgbClr val="000000"/>
                </a:solidFill>
                <a:uFillTx/>
                <a:latin typeface="Helvetica Neue"/>
                <a:ea typeface="Helvetica Neue"/>
                <a:cs typeface="Helvetica Neue"/>
                <a:sym typeface="Helvetica Neue"/>
              </a:defRPr>
            </a:lvl1pPr>
            <a:lvl2pPr marL="457200" marR="0" indent="0" algn="ctr" defTabSz="309563" latinLnBrk="0">
              <a:lnSpc>
                <a:spcPct val="100000"/>
              </a:lnSpc>
              <a:spcBef>
                <a:spcPts val="2213"/>
              </a:spcBef>
              <a:spcAft>
                <a:spcPts val="0"/>
              </a:spcAft>
              <a:buClrTx/>
              <a:buSzPct val="125000"/>
              <a:buFontTx/>
              <a:buNone/>
              <a:tabLst/>
              <a:defRPr sz="2000" b="0" i="0" u="none" strike="noStrike" cap="none" spc="0" baseline="0">
                <a:solidFill>
                  <a:srgbClr val="000000"/>
                </a:solidFill>
                <a:uFillTx/>
                <a:latin typeface="Helvetica Neue"/>
                <a:ea typeface="Helvetica Neue"/>
                <a:cs typeface="Helvetica Neue"/>
                <a:sym typeface="Helvetica Neue"/>
              </a:defRPr>
            </a:lvl2pPr>
            <a:lvl3pPr marL="914400" marR="0" indent="0" algn="ctr" defTabSz="309563" latinLnBrk="0">
              <a:lnSpc>
                <a:spcPct val="100000"/>
              </a:lnSpc>
              <a:spcBef>
                <a:spcPts val="2213"/>
              </a:spcBef>
              <a:spcAft>
                <a:spcPts val="0"/>
              </a:spcAft>
              <a:buClrTx/>
              <a:buSzPct val="125000"/>
              <a:buFontTx/>
              <a:buNone/>
              <a:tabLst/>
              <a:defRPr sz="1800" b="0" i="0" u="none" strike="noStrike" cap="none" spc="0" baseline="0">
                <a:solidFill>
                  <a:srgbClr val="000000"/>
                </a:solidFill>
                <a:uFillTx/>
                <a:latin typeface="Helvetica Neue"/>
                <a:ea typeface="Helvetica Neue"/>
                <a:cs typeface="Helvetica Neue"/>
                <a:sym typeface="Helvetica Neue"/>
              </a:defRPr>
            </a:lvl3pPr>
            <a:lvl4pPr marL="13716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4pPr>
            <a:lvl5pPr marL="18288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5pPr>
            <a:lvl6pPr marL="22860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6pPr>
            <a:lvl7pPr marL="27432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7pPr>
            <a:lvl8pPr marL="32004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8pPr>
            <a:lvl9pPr marL="36576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9pPr>
          </a:lstStyle>
          <a:p>
            <a:pPr marL="342900" marR="0" lvl="0" indent="-342900" algn="l" defTabSz="309563" eaLnBrk="1" fontAlgn="auto" latinLnBrk="0" hangingPunct="1">
              <a:lnSpc>
                <a:spcPct val="100000"/>
              </a:lnSpc>
              <a:spcBef>
                <a:spcPts val="2213"/>
              </a:spcBef>
              <a:spcAft>
                <a:spcPts val="0"/>
              </a:spcAft>
              <a:buClrTx/>
              <a:buSzPct val="125000"/>
              <a:buFont typeface="Arial" panose="020B0604020202020204" pitchFamily="34" charset="0"/>
              <a:buChar char="•"/>
              <a:tabLst/>
              <a:defRPr/>
            </a:pPr>
            <a:endParaRPr kumimoji="0" lang="en-US" b="0" i="0" u="none" strike="noStrike" kern="0" cap="none" spc="0" normalizeH="0" baseline="0" noProof="0" dirty="0">
              <a:ln>
                <a:noFill/>
              </a:ln>
              <a:solidFill>
                <a:srgbClr val="58595B"/>
              </a:solidFill>
              <a:effectLst/>
              <a:uLnTx/>
              <a:uFillTx/>
              <a:latin typeface="Raleway Medium" pitchFamily="2" charset="0"/>
              <a:sym typeface="Helvetica Neue"/>
            </a:endParaRPr>
          </a:p>
        </p:txBody>
      </p:sp>
      <p:pic>
        <p:nvPicPr>
          <p:cNvPr id="7" name="Picture 6">
            <a:extLst>
              <a:ext uri="{FF2B5EF4-FFF2-40B4-BE49-F238E27FC236}">
                <a16:creationId xmlns:a16="http://schemas.microsoft.com/office/drawing/2014/main" id="{CDF8AD22-E96B-3745-E8A5-B3067C3EF127}"/>
              </a:ext>
            </a:extLst>
          </p:cNvPr>
          <p:cNvPicPr>
            <a:picLocks noChangeAspect="1"/>
          </p:cNvPicPr>
          <p:nvPr/>
        </p:nvPicPr>
        <p:blipFill>
          <a:blip r:embed="rId3"/>
          <a:stretch>
            <a:fillRect/>
          </a:stretch>
        </p:blipFill>
        <p:spPr>
          <a:xfrm>
            <a:off x="2919339" y="1584775"/>
            <a:ext cx="6503685" cy="5168907"/>
          </a:xfrm>
          <a:prstGeom prst="rect">
            <a:avLst/>
          </a:prstGeom>
        </p:spPr>
      </p:pic>
    </p:spTree>
    <p:extLst>
      <p:ext uri="{BB962C8B-B14F-4D97-AF65-F5344CB8AC3E}">
        <p14:creationId xmlns:p14="http://schemas.microsoft.com/office/powerpoint/2010/main" val="394810353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9545A0-06A2-A07E-9474-35691EA9A04C}"/>
            </a:ext>
          </a:extLst>
        </p:cNvPr>
        <p:cNvGrpSpPr/>
        <p:nvPr/>
      </p:nvGrpSpPr>
      <p:grpSpPr>
        <a:xfrm>
          <a:off x="0" y="0"/>
          <a:ext cx="0" cy="0"/>
          <a:chOff x="0" y="0"/>
          <a:chExt cx="0" cy="0"/>
        </a:xfrm>
      </p:grpSpPr>
      <p:sp>
        <p:nvSpPr>
          <p:cNvPr id="8" name="Round Same Side Corner Rectangle 7">
            <a:extLst>
              <a:ext uri="{FF2B5EF4-FFF2-40B4-BE49-F238E27FC236}">
                <a16:creationId xmlns:a16="http://schemas.microsoft.com/office/drawing/2014/main" id="{314DEF53-FED0-D46F-8CE7-617855745BCE}"/>
              </a:ext>
            </a:extLst>
          </p:cNvPr>
          <p:cNvSpPr/>
          <p:nvPr/>
        </p:nvSpPr>
        <p:spPr>
          <a:xfrm rot="10800000">
            <a:off x="1132110" y="-1"/>
            <a:ext cx="9927776" cy="1389525"/>
          </a:xfrm>
          <a:prstGeom prst="round2SameRect">
            <a:avLst/>
          </a:prstGeom>
          <a:solidFill>
            <a:srgbClr val="164C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3000" dirty="0">
              <a:latin typeface="Arial" panose="020B0604020202020204" pitchFamily="34" charset="0"/>
            </a:endParaRPr>
          </a:p>
        </p:txBody>
      </p:sp>
      <p:sp>
        <p:nvSpPr>
          <p:cNvPr id="2" name="Title 1">
            <a:extLst>
              <a:ext uri="{FF2B5EF4-FFF2-40B4-BE49-F238E27FC236}">
                <a16:creationId xmlns:a16="http://schemas.microsoft.com/office/drawing/2014/main" id="{DD75A793-74F6-79FB-061F-3C6A95FC2BE3}"/>
              </a:ext>
            </a:extLst>
          </p:cNvPr>
          <p:cNvSpPr>
            <a:spLocks noGrp="1"/>
          </p:cNvSpPr>
          <p:nvPr>
            <p:ph type="ctrTitle"/>
          </p:nvPr>
        </p:nvSpPr>
        <p:spPr>
          <a:xfrm>
            <a:off x="1249378" y="364671"/>
            <a:ext cx="9810508" cy="657015"/>
          </a:xfrm>
        </p:spPr>
        <p:txBody>
          <a:bodyPr>
            <a:noAutofit/>
          </a:bodyPr>
          <a:lstStyle/>
          <a:p>
            <a:r>
              <a:rPr lang="en-US" sz="2800" b="1" spc="300" dirty="0">
                <a:solidFill>
                  <a:schemeClr val="bg1"/>
                </a:solidFill>
                <a:latin typeface="Aptos Black" panose="020B0004020202020204" pitchFamily="34" charset="0"/>
                <a:cs typeface="Aharoni" panose="02010803020104030203" pitchFamily="2" charset="-79"/>
              </a:rPr>
              <a:t>Actual Study Demonstration  - </a:t>
            </a:r>
            <a:br>
              <a:rPr lang="en-US" sz="2800" b="1" spc="300" dirty="0">
                <a:solidFill>
                  <a:schemeClr val="bg1"/>
                </a:solidFill>
                <a:latin typeface="Aptos Black" panose="020B0004020202020204" pitchFamily="34" charset="0"/>
                <a:cs typeface="Aharoni" panose="02010803020104030203" pitchFamily="2" charset="-79"/>
              </a:rPr>
            </a:br>
            <a:r>
              <a:rPr lang="en-US" sz="2800" b="1" spc="300" dirty="0">
                <a:solidFill>
                  <a:schemeClr val="bg1"/>
                </a:solidFill>
                <a:latin typeface="Aptos Black" panose="020B0004020202020204" pitchFamily="34" charset="0"/>
                <a:cs typeface="Aharoni" panose="02010803020104030203" pitchFamily="2" charset="-79"/>
              </a:rPr>
              <a:t>Howard’s Highlights</a:t>
            </a:r>
            <a:endParaRPr lang="en-US" sz="2800" spc="300" dirty="0">
              <a:solidFill>
                <a:schemeClr val="bg1"/>
              </a:solidFill>
              <a:latin typeface="Aptos Black" panose="020B0004020202020204" pitchFamily="34" charset="0"/>
              <a:cs typeface="Aharoni" panose="02010803020104030203" pitchFamily="2" charset="-79"/>
            </a:endParaRPr>
          </a:p>
        </p:txBody>
      </p:sp>
      <p:sp>
        <p:nvSpPr>
          <p:cNvPr id="3" name="Bullet point 1…">
            <a:extLst>
              <a:ext uri="{FF2B5EF4-FFF2-40B4-BE49-F238E27FC236}">
                <a16:creationId xmlns:a16="http://schemas.microsoft.com/office/drawing/2014/main" id="{9DB30EAE-3E5E-7194-B8F9-2BB9DDFB0928}"/>
              </a:ext>
            </a:extLst>
          </p:cNvPr>
          <p:cNvSpPr txBox="1">
            <a:spLocks/>
          </p:cNvSpPr>
          <p:nvPr/>
        </p:nvSpPr>
        <p:spPr>
          <a:xfrm>
            <a:off x="1132110" y="1845129"/>
            <a:ext cx="9548705" cy="4648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Autofit/>
          </a:bodyPr>
          <a:lstStyle>
            <a:lvl1pPr marL="0" marR="0" indent="0" algn="ctr" defTabSz="309563" latinLnBrk="0">
              <a:lnSpc>
                <a:spcPct val="100000"/>
              </a:lnSpc>
              <a:spcBef>
                <a:spcPts val="2213"/>
              </a:spcBef>
              <a:spcAft>
                <a:spcPts val="0"/>
              </a:spcAft>
              <a:buClrTx/>
              <a:buSzPct val="125000"/>
              <a:buFontTx/>
              <a:buNone/>
              <a:tabLst/>
              <a:defRPr sz="2400" b="0" i="0" u="none" strike="noStrike" cap="none" spc="0" baseline="0">
                <a:solidFill>
                  <a:srgbClr val="000000"/>
                </a:solidFill>
                <a:uFillTx/>
                <a:latin typeface="Helvetica Neue"/>
                <a:ea typeface="Helvetica Neue"/>
                <a:cs typeface="Helvetica Neue"/>
                <a:sym typeface="Helvetica Neue"/>
              </a:defRPr>
            </a:lvl1pPr>
            <a:lvl2pPr marL="457200" marR="0" indent="0" algn="ctr" defTabSz="309563" latinLnBrk="0">
              <a:lnSpc>
                <a:spcPct val="100000"/>
              </a:lnSpc>
              <a:spcBef>
                <a:spcPts val="2213"/>
              </a:spcBef>
              <a:spcAft>
                <a:spcPts val="0"/>
              </a:spcAft>
              <a:buClrTx/>
              <a:buSzPct val="125000"/>
              <a:buFontTx/>
              <a:buNone/>
              <a:tabLst/>
              <a:defRPr sz="2000" b="0" i="0" u="none" strike="noStrike" cap="none" spc="0" baseline="0">
                <a:solidFill>
                  <a:srgbClr val="000000"/>
                </a:solidFill>
                <a:uFillTx/>
                <a:latin typeface="Helvetica Neue"/>
                <a:ea typeface="Helvetica Neue"/>
                <a:cs typeface="Helvetica Neue"/>
                <a:sym typeface="Helvetica Neue"/>
              </a:defRPr>
            </a:lvl2pPr>
            <a:lvl3pPr marL="914400" marR="0" indent="0" algn="ctr" defTabSz="309563" latinLnBrk="0">
              <a:lnSpc>
                <a:spcPct val="100000"/>
              </a:lnSpc>
              <a:spcBef>
                <a:spcPts val="2213"/>
              </a:spcBef>
              <a:spcAft>
                <a:spcPts val="0"/>
              </a:spcAft>
              <a:buClrTx/>
              <a:buSzPct val="125000"/>
              <a:buFontTx/>
              <a:buNone/>
              <a:tabLst/>
              <a:defRPr sz="1800" b="0" i="0" u="none" strike="noStrike" cap="none" spc="0" baseline="0">
                <a:solidFill>
                  <a:srgbClr val="000000"/>
                </a:solidFill>
                <a:uFillTx/>
                <a:latin typeface="Helvetica Neue"/>
                <a:ea typeface="Helvetica Neue"/>
                <a:cs typeface="Helvetica Neue"/>
                <a:sym typeface="Helvetica Neue"/>
              </a:defRPr>
            </a:lvl3pPr>
            <a:lvl4pPr marL="13716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4pPr>
            <a:lvl5pPr marL="18288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5pPr>
            <a:lvl6pPr marL="22860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6pPr>
            <a:lvl7pPr marL="27432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7pPr>
            <a:lvl8pPr marL="32004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8pPr>
            <a:lvl9pPr marL="36576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9pPr>
          </a:lstStyle>
          <a:p>
            <a:pPr marL="342900" marR="0" lvl="0" indent="-342900" algn="l" defTabSz="309563" eaLnBrk="1" fontAlgn="auto" latinLnBrk="0" hangingPunct="1">
              <a:lnSpc>
                <a:spcPct val="100000"/>
              </a:lnSpc>
              <a:spcBef>
                <a:spcPts val="2213"/>
              </a:spcBef>
              <a:spcAft>
                <a:spcPts val="0"/>
              </a:spcAft>
              <a:buClrTx/>
              <a:buSzPct val="125000"/>
              <a:buFont typeface="Arial" panose="020B0604020202020204" pitchFamily="34" charset="0"/>
              <a:buChar char="•"/>
              <a:tabLst/>
              <a:defRPr/>
            </a:pPr>
            <a:endParaRPr kumimoji="0" lang="en-US" b="0" i="0" u="none" strike="noStrike" kern="0" cap="none" spc="0" normalizeH="0" baseline="0" noProof="0" dirty="0">
              <a:ln>
                <a:noFill/>
              </a:ln>
              <a:solidFill>
                <a:srgbClr val="58595B"/>
              </a:solidFill>
              <a:effectLst/>
              <a:uLnTx/>
              <a:uFillTx/>
              <a:latin typeface="Raleway Medium" pitchFamily="2" charset="0"/>
              <a:sym typeface="Helvetica Neue"/>
            </a:endParaRPr>
          </a:p>
        </p:txBody>
      </p:sp>
      <p:pic>
        <p:nvPicPr>
          <p:cNvPr id="5" name="Picture 4" descr="A close-up of a letter&#10;&#10;Description automatically generated">
            <a:extLst>
              <a:ext uri="{FF2B5EF4-FFF2-40B4-BE49-F238E27FC236}">
                <a16:creationId xmlns:a16="http://schemas.microsoft.com/office/drawing/2014/main" id="{E59D40CD-A2DC-0A32-F6EA-2EB57D90F1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21275" y="1457060"/>
            <a:ext cx="4770374" cy="5400940"/>
          </a:xfrm>
          <a:prstGeom prst="rect">
            <a:avLst/>
          </a:prstGeom>
        </p:spPr>
      </p:pic>
    </p:spTree>
    <p:extLst>
      <p:ext uri="{BB962C8B-B14F-4D97-AF65-F5344CB8AC3E}">
        <p14:creationId xmlns:p14="http://schemas.microsoft.com/office/powerpoint/2010/main" val="184820293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9545A0-06A2-A07E-9474-35691EA9A04C}"/>
            </a:ext>
          </a:extLst>
        </p:cNvPr>
        <p:cNvGrpSpPr/>
        <p:nvPr/>
      </p:nvGrpSpPr>
      <p:grpSpPr>
        <a:xfrm>
          <a:off x="0" y="0"/>
          <a:ext cx="0" cy="0"/>
          <a:chOff x="0" y="0"/>
          <a:chExt cx="0" cy="0"/>
        </a:xfrm>
      </p:grpSpPr>
      <p:sp>
        <p:nvSpPr>
          <p:cNvPr id="8" name="Round Same Side Corner Rectangle 7">
            <a:extLst>
              <a:ext uri="{FF2B5EF4-FFF2-40B4-BE49-F238E27FC236}">
                <a16:creationId xmlns:a16="http://schemas.microsoft.com/office/drawing/2014/main" id="{314DEF53-FED0-D46F-8CE7-617855745BCE}"/>
              </a:ext>
            </a:extLst>
          </p:cNvPr>
          <p:cNvSpPr/>
          <p:nvPr/>
        </p:nvSpPr>
        <p:spPr>
          <a:xfrm rot="10800000">
            <a:off x="1132112" y="35743"/>
            <a:ext cx="9927776" cy="1389525"/>
          </a:xfrm>
          <a:prstGeom prst="round2SameRect">
            <a:avLst/>
          </a:prstGeom>
          <a:solidFill>
            <a:srgbClr val="164C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3000" dirty="0">
              <a:latin typeface="Arial" panose="020B0604020202020204" pitchFamily="34" charset="0"/>
            </a:endParaRPr>
          </a:p>
        </p:txBody>
      </p:sp>
      <p:sp>
        <p:nvSpPr>
          <p:cNvPr id="2" name="Title 1">
            <a:extLst>
              <a:ext uri="{FF2B5EF4-FFF2-40B4-BE49-F238E27FC236}">
                <a16:creationId xmlns:a16="http://schemas.microsoft.com/office/drawing/2014/main" id="{DD75A793-74F6-79FB-061F-3C6A95FC2BE3}"/>
              </a:ext>
            </a:extLst>
          </p:cNvPr>
          <p:cNvSpPr>
            <a:spLocks noGrp="1"/>
          </p:cNvSpPr>
          <p:nvPr>
            <p:ph type="ctrTitle"/>
          </p:nvPr>
        </p:nvSpPr>
        <p:spPr>
          <a:xfrm>
            <a:off x="1249378" y="364671"/>
            <a:ext cx="9810508" cy="657015"/>
          </a:xfrm>
        </p:spPr>
        <p:txBody>
          <a:bodyPr>
            <a:noAutofit/>
          </a:bodyPr>
          <a:lstStyle/>
          <a:p>
            <a:br>
              <a:rPr lang="en-US" sz="2800" b="1" spc="300" dirty="0">
                <a:solidFill>
                  <a:schemeClr val="bg1"/>
                </a:solidFill>
                <a:latin typeface="Raleway Medium" pitchFamily="2" charset="0"/>
                <a:cs typeface="Aharoni" panose="02010803020104030203" pitchFamily="2" charset="-79"/>
              </a:rPr>
            </a:br>
            <a:br>
              <a:rPr lang="en-US" sz="2800" b="1" spc="300" dirty="0">
                <a:solidFill>
                  <a:schemeClr val="bg1"/>
                </a:solidFill>
                <a:latin typeface="Raleway Medium" pitchFamily="2" charset="0"/>
                <a:cs typeface="Aharoni" panose="02010803020104030203" pitchFamily="2" charset="-79"/>
              </a:rPr>
            </a:br>
            <a:br>
              <a:rPr lang="en-US" sz="2800" b="1" spc="300" dirty="0">
                <a:solidFill>
                  <a:schemeClr val="bg1"/>
                </a:solidFill>
                <a:latin typeface="Raleway Medium" pitchFamily="2" charset="0"/>
                <a:cs typeface="Aharoni" panose="02010803020104030203" pitchFamily="2" charset="-79"/>
              </a:rPr>
            </a:br>
            <a:br>
              <a:rPr lang="en-US" sz="2800" b="1" spc="300" dirty="0">
                <a:solidFill>
                  <a:schemeClr val="bg1"/>
                </a:solidFill>
                <a:latin typeface="Raleway Medium" pitchFamily="2" charset="0"/>
                <a:cs typeface="Aharoni" panose="02010803020104030203" pitchFamily="2" charset="-79"/>
              </a:rPr>
            </a:br>
            <a:br>
              <a:rPr lang="en-US" sz="2800" b="1" spc="300" dirty="0">
                <a:solidFill>
                  <a:schemeClr val="bg1"/>
                </a:solidFill>
                <a:latin typeface="Raleway Medium" pitchFamily="2" charset="0"/>
                <a:cs typeface="Aharoni" panose="02010803020104030203" pitchFamily="2" charset="-79"/>
              </a:rPr>
            </a:br>
            <a:br>
              <a:rPr lang="en-US" sz="2800" b="1" spc="300" dirty="0">
                <a:solidFill>
                  <a:schemeClr val="bg1"/>
                </a:solidFill>
                <a:latin typeface="Raleway Medium" pitchFamily="2" charset="0"/>
                <a:cs typeface="Aharoni" panose="02010803020104030203" pitchFamily="2" charset="-79"/>
              </a:rPr>
            </a:br>
            <a:br>
              <a:rPr lang="en-US" sz="2800" b="1" spc="300" dirty="0">
                <a:solidFill>
                  <a:schemeClr val="bg1"/>
                </a:solidFill>
                <a:latin typeface="Raleway Medium" pitchFamily="2" charset="0"/>
                <a:cs typeface="Aharoni" panose="02010803020104030203" pitchFamily="2" charset="-79"/>
              </a:rPr>
            </a:br>
            <a:r>
              <a:rPr lang="en-US" sz="2800" b="1" spc="300" dirty="0">
                <a:solidFill>
                  <a:schemeClr val="bg1"/>
                </a:solidFill>
                <a:latin typeface="Aptos Black" panose="020B0004020202020204" pitchFamily="34" charset="0"/>
                <a:cs typeface="Aharoni" panose="02010803020104030203" pitchFamily="2" charset="-79"/>
              </a:rPr>
              <a:t>Actual Study Demonstration – </a:t>
            </a:r>
            <a:br>
              <a:rPr lang="en-US" sz="2800" b="1" spc="300" dirty="0">
                <a:solidFill>
                  <a:schemeClr val="bg1"/>
                </a:solidFill>
                <a:latin typeface="Aptos Black" panose="020B0004020202020204" pitchFamily="34" charset="0"/>
                <a:cs typeface="Aharoni" panose="02010803020104030203" pitchFamily="2" charset="-79"/>
              </a:rPr>
            </a:br>
            <a:r>
              <a:rPr lang="en-US" sz="2800" b="1" dirty="0">
                <a:solidFill>
                  <a:schemeClr val="bg1"/>
                </a:solidFill>
                <a:latin typeface="Aptos Black" panose="020B0004020202020204" pitchFamily="34" charset="0"/>
              </a:rPr>
              <a:t>Individual Module Prayers</a:t>
            </a:r>
            <a:endParaRPr lang="en-US" sz="2800" spc="300" dirty="0">
              <a:solidFill>
                <a:schemeClr val="bg1"/>
              </a:solidFill>
              <a:latin typeface="Aptos Black" panose="020B0004020202020204" pitchFamily="34" charset="0"/>
              <a:cs typeface="Aharoni" panose="02010803020104030203" pitchFamily="2" charset="-79"/>
            </a:endParaRPr>
          </a:p>
        </p:txBody>
      </p:sp>
      <p:sp>
        <p:nvSpPr>
          <p:cNvPr id="3" name="Bullet point 1…">
            <a:extLst>
              <a:ext uri="{FF2B5EF4-FFF2-40B4-BE49-F238E27FC236}">
                <a16:creationId xmlns:a16="http://schemas.microsoft.com/office/drawing/2014/main" id="{9DB30EAE-3E5E-7194-B8F9-2BB9DDFB0928}"/>
              </a:ext>
            </a:extLst>
          </p:cNvPr>
          <p:cNvSpPr txBox="1">
            <a:spLocks/>
          </p:cNvSpPr>
          <p:nvPr/>
        </p:nvSpPr>
        <p:spPr>
          <a:xfrm>
            <a:off x="1132110" y="1845129"/>
            <a:ext cx="9548705" cy="4648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Autofit/>
          </a:bodyPr>
          <a:lstStyle>
            <a:lvl1pPr marL="0" marR="0" indent="0" algn="ctr" defTabSz="309563" latinLnBrk="0">
              <a:lnSpc>
                <a:spcPct val="100000"/>
              </a:lnSpc>
              <a:spcBef>
                <a:spcPts val="2213"/>
              </a:spcBef>
              <a:spcAft>
                <a:spcPts val="0"/>
              </a:spcAft>
              <a:buClrTx/>
              <a:buSzPct val="125000"/>
              <a:buFontTx/>
              <a:buNone/>
              <a:tabLst/>
              <a:defRPr sz="2400" b="0" i="0" u="none" strike="noStrike" cap="none" spc="0" baseline="0">
                <a:solidFill>
                  <a:srgbClr val="000000"/>
                </a:solidFill>
                <a:uFillTx/>
                <a:latin typeface="Helvetica Neue"/>
                <a:ea typeface="Helvetica Neue"/>
                <a:cs typeface="Helvetica Neue"/>
                <a:sym typeface="Helvetica Neue"/>
              </a:defRPr>
            </a:lvl1pPr>
            <a:lvl2pPr marL="457200" marR="0" indent="0" algn="ctr" defTabSz="309563" latinLnBrk="0">
              <a:lnSpc>
                <a:spcPct val="100000"/>
              </a:lnSpc>
              <a:spcBef>
                <a:spcPts val="2213"/>
              </a:spcBef>
              <a:spcAft>
                <a:spcPts val="0"/>
              </a:spcAft>
              <a:buClrTx/>
              <a:buSzPct val="125000"/>
              <a:buFontTx/>
              <a:buNone/>
              <a:tabLst/>
              <a:defRPr sz="2000" b="0" i="0" u="none" strike="noStrike" cap="none" spc="0" baseline="0">
                <a:solidFill>
                  <a:srgbClr val="000000"/>
                </a:solidFill>
                <a:uFillTx/>
                <a:latin typeface="Helvetica Neue"/>
                <a:ea typeface="Helvetica Neue"/>
                <a:cs typeface="Helvetica Neue"/>
                <a:sym typeface="Helvetica Neue"/>
              </a:defRPr>
            </a:lvl2pPr>
            <a:lvl3pPr marL="914400" marR="0" indent="0" algn="ctr" defTabSz="309563" latinLnBrk="0">
              <a:lnSpc>
                <a:spcPct val="100000"/>
              </a:lnSpc>
              <a:spcBef>
                <a:spcPts val="2213"/>
              </a:spcBef>
              <a:spcAft>
                <a:spcPts val="0"/>
              </a:spcAft>
              <a:buClrTx/>
              <a:buSzPct val="125000"/>
              <a:buFontTx/>
              <a:buNone/>
              <a:tabLst/>
              <a:defRPr sz="1800" b="0" i="0" u="none" strike="noStrike" cap="none" spc="0" baseline="0">
                <a:solidFill>
                  <a:srgbClr val="000000"/>
                </a:solidFill>
                <a:uFillTx/>
                <a:latin typeface="Helvetica Neue"/>
                <a:ea typeface="Helvetica Neue"/>
                <a:cs typeface="Helvetica Neue"/>
                <a:sym typeface="Helvetica Neue"/>
              </a:defRPr>
            </a:lvl3pPr>
            <a:lvl4pPr marL="13716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4pPr>
            <a:lvl5pPr marL="18288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5pPr>
            <a:lvl6pPr marL="22860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6pPr>
            <a:lvl7pPr marL="27432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7pPr>
            <a:lvl8pPr marL="32004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8pPr>
            <a:lvl9pPr marL="36576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9pPr>
          </a:lstStyle>
          <a:p>
            <a:pPr marL="342900" marR="0" lvl="0" indent="-342900" algn="l" defTabSz="309563" eaLnBrk="1" fontAlgn="auto" latinLnBrk="0" hangingPunct="1">
              <a:lnSpc>
                <a:spcPct val="100000"/>
              </a:lnSpc>
              <a:spcBef>
                <a:spcPts val="2213"/>
              </a:spcBef>
              <a:spcAft>
                <a:spcPts val="0"/>
              </a:spcAft>
              <a:buClrTx/>
              <a:buSzPct val="125000"/>
              <a:buFont typeface="Arial" panose="020B0604020202020204" pitchFamily="34" charset="0"/>
              <a:buChar char="•"/>
              <a:tabLst/>
              <a:defRPr/>
            </a:pPr>
            <a:endParaRPr kumimoji="0" lang="en-US" b="0" i="0" u="none" strike="noStrike" kern="0" cap="none" spc="0" normalizeH="0" baseline="0" noProof="0" dirty="0">
              <a:ln>
                <a:noFill/>
              </a:ln>
              <a:solidFill>
                <a:srgbClr val="58595B"/>
              </a:solidFill>
              <a:effectLst/>
              <a:uLnTx/>
              <a:uFillTx/>
              <a:latin typeface="Raleway Medium" pitchFamily="2" charset="0"/>
              <a:sym typeface="Helvetica Neue"/>
            </a:endParaRPr>
          </a:p>
        </p:txBody>
      </p:sp>
      <p:pic>
        <p:nvPicPr>
          <p:cNvPr id="6" name="Picture 5" descr="A screenshot of a computer&#10;&#10;Description automatically generated">
            <a:extLst>
              <a:ext uri="{FF2B5EF4-FFF2-40B4-BE49-F238E27FC236}">
                <a16:creationId xmlns:a16="http://schemas.microsoft.com/office/drawing/2014/main" id="{575CA5F3-D7D9-C7D6-3E71-548314067C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6608" y="1503090"/>
            <a:ext cx="7316047" cy="5175758"/>
          </a:xfrm>
          <a:prstGeom prst="rect">
            <a:avLst/>
          </a:prstGeom>
        </p:spPr>
      </p:pic>
    </p:spTree>
    <p:extLst>
      <p:ext uri="{BB962C8B-B14F-4D97-AF65-F5344CB8AC3E}">
        <p14:creationId xmlns:p14="http://schemas.microsoft.com/office/powerpoint/2010/main" val="1209337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D52E1A-8BA2-09A8-5480-12A1157B1F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79BC35-B46E-84B1-DF54-BF9BD022ACAA}"/>
              </a:ext>
            </a:extLst>
          </p:cNvPr>
          <p:cNvSpPr>
            <a:spLocks noGrp="1"/>
          </p:cNvSpPr>
          <p:nvPr>
            <p:ph type="title"/>
          </p:nvPr>
        </p:nvSpPr>
        <p:spPr/>
        <p:txBody>
          <a:bodyPr/>
          <a:lstStyle/>
          <a:p>
            <a:r>
              <a:rPr lang="en-US" dirty="0"/>
              <a:t>Your  Leader / Co-Leader</a:t>
            </a:r>
          </a:p>
        </p:txBody>
      </p:sp>
      <p:grpSp>
        <p:nvGrpSpPr>
          <p:cNvPr id="9" name="Group 8">
            <a:extLst>
              <a:ext uri="{FF2B5EF4-FFF2-40B4-BE49-F238E27FC236}">
                <a16:creationId xmlns:a16="http://schemas.microsoft.com/office/drawing/2014/main" id="{0028D6AA-C444-4D26-8812-8C9E97E7DE92}"/>
              </a:ext>
            </a:extLst>
          </p:cNvPr>
          <p:cNvGrpSpPr/>
          <p:nvPr/>
        </p:nvGrpSpPr>
        <p:grpSpPr>
          <a:xfrm>
            <a:off x="2418229" y="1276353"/>
            <a:ext cx="7355543" cy="2470254"/>
            <a:chOff x="1985681" y="2495552"/>
            <a:chExt cx="8220636" cy="2760783"/>
          </a:xfrm>
        </p:grpSpPr>
        <p:sp>
          <p:nvSpPr>
            <p:cNvPr id="10" name="Round Same Side Corner Rectangle 9">
              <a:extLst>
                <a:ext uri="{FF2B5EF4-FFF2-40B4-BE49-F238E27FC236}">
                  <a16:creationId xmlns:a16="http://schemas.microsoft.com/office/drawing/2014/main" id="{FEB651B5-BE16-656F-A9E9-7B6C810F8D92}"/>
                </a:ext>
              </a:extLst>
            </p:cNvPr>
            <p:cNvSpPr/>
            <p:nvPr/>
          </p:nvSpPr>
          <p:spPr>
            <a:xfrm rot="5400000">
              <a:off x="5392629" y="442647"/>
              <a:ext cx="2760783" cy="6866593"/>
            </a:xfrm>
            <a:prstGeom prst="round2SameRect">
              <a:avLst>
                <a:gd name="adj1" fmla="val 50000"/>
                <a:gd name="adj2" fmla="val 0"/>
              </a:avLst>
            </a:prstGeom>
            <a:solidFill>
              <a:srgbClr val="154D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1" name="Oval 10">
              <a:extLst>
                <a:ext uri="{FF2B5EF4-FFF2-40B4-BE49-F238E27FC236}">
                  <a16:creationId xmlns:a16="http://schemas.microsoft.com/office/drawing/2014/main" id="{DFC976CD-9D72-5179-50A8-49B4C8179984}"/>
                </a:ext>
              </a:extLst>
            </p:cNvPr>
            <p:cNvSpPr/>
            <p:nvPr/>
          </p:nvSpPr>
          <p:spPr>
            <a:xfrm>
              <a:off x="1985681" y="2529480"/>
              <a:ext cx="2602900" cy="2690070"/>
            </a:xfrm>
            <a:prstGeom prst="ellipse">
              <a:avLst/>
            </a:prstGeom>
            <a:blipFill dpi="0" rotWithShape="1">
              <a:blip r:embed="rId3"/>
              <a:srcRect/>
              <a:stretch>
                <a:fillRect/>
              </a:stretch>
            </a:blipFill>
            <a:ln w="63500">
              <a:solidFill>
                <a:srgbClr val="154D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2" name="Rectangle 11">
              <a:extLst>
                <a:ext uri="{FF2B5EF4-FFF2-40B4-BE49-F238E27FC236}">
                  <a16:creationId xmlns:a16="http://schemas.microsoft.com/office/drawing/2014/main" id="{30474361-E6C3-4B28-46CB-5596C0577AB7}"/>
                </a:ext>
              </a:extLst>
            </p:cNvPr>
            <p:cNvSpPr/>
            <p:nvPr/>
          </p:nvSpPr>
          <p:spPr>
            <a:xfrm>
              <a:off x="4948607" y="2495552"/>
              <a:ext cx="4607450" cy="276078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Aptos Black" panose="020B0004020202020204" pitchFamily="34" charset="0"/>
                  <a:ea typeface="+mn-ea"/>
                  <a:cs typeface="Aharoni" panose="02010803020104030203" pitchFamily="2" charset="-79"/>
                </a:rPr>
                <a:t>Co-Leader #1 Name</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i="1" dirty="0">
                  <a:solidFill>
                    <a:prstClr val="white"/>
                  </a:solidFill>
                  <a:latin typeface="Arial" panose="020B0604020202020204" pitchFamily="34" charset="0"/>
                  <a:cs typeface="Arial" panose="020B0604020202020204" pitchFamily="34" charset="0"/>
                </a:rPr>
                <a:t>Several bullets that highlights about you</a:t>
              </a:r>
              <a:endParaRPr kumimoji="0" lang="en-US" sz="2400" b="0"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grpSp>
        <p:nvGrpSpPr>
          <p:cNvPr id="7" name="Group 6">
            <a:extLst>
              <a:ext uri="{FF2B5EF4-FFF2-40B4-BE49-F238E27FC236}">
                <a16:creationId xmlns:a16="http://schemas.microsoft.com/office/drawing/2014/main" id="{65897CDC-0018-1F6A-9E2F-E227AB71CF6B}"/>
              </a:ext>
            </a:extLst>
          </p:cNvPr>
          <p:cNvGrpSpPr/>
          <p:nvPr/>
        </p:nvGrpSpPr>
        <p:grpSpPr>
          <a:xfrm>
            <a:off x="2418229" y="3995268"/>
            <a:ext cx="7355544" cy="2470254"/>
            <a:chOff x="1985680" y="2495552"/>
            <a:chExt cx="8220637" cy="2760783"/>
          </a:xfrm>
        </p:grpSpPr>
        <p:sp>
          <p:nvSpPr>
            <p:cNvPr id="8" name="Round Same Side Corner Rectangle 3">
              <a:extLst>
                <a:ext uri="{FF2B5EF4-FFF2-40B4-BE49-F238E27FC236}">
                  <a16:creationId xmlns:a16="http://schemas.microsoft.com/office/drawing/2014/main" id="{E13701B7-6AF3-115F-331C-50D7DD2AEABA}"/>
                </a:ext>
              </a:extLst>
            </p:cNvPr>
            <p:cNvSpPr/>
            <p:nvPr/>
          </p:nvSpPr>
          <p:spPr>
            <a:xfrm rot="5400000">
              <a:off x="5392629" y="442647"/>
              <a:ext cx="2760783" cy="6866593"/>
            </a:xfrm>
            <a:prstGeom prst="round2SameRect">
              <a:avLst>
                <a:gd name="adj1" fmla="val 50000"/>
                <a:gd name="adj2" fmla="val 0"/>
              </a:avLst>
            </a:prstGeom>
            <a:solidFill>
              <a:srgbClr val="154D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3" name="Oval 12">
              <a:extLst>
                <a:ext uri="{FF2B5EF4-FFF2-40B4-BE49-F238E27FC236}">
                  <a16:creationId xmlns:a16="http://schemas.microsoft.com/office/drawing/2014/main" id="{EA6FA757-B8DC-7E9F-8C87-F501A772F919}"/>
                </a:ext>
              </a:extLst>
            </p:cNvPr>
            <p:cNvSpPr/>
            <p:nvPr/>
          </p:nvSpPr>
          <p:spPr>
            <a:xfrm>
              <a:off x="1985680" y="2529480"/>
              <a:ext cx="2708097" cy="2690070"/>
            </a:xfrm>
            <a:prstGeom prst="ellipse">
              <a:avLst/>
            </a:prstGeom>
            <a:blipFill dpi="0" rotWithShape="1">
              <a:blip r:embed="rId4" cstate="screen">
                <a:extLst>
                  <a:ext uri="{28A0092B-C50C-407E-A947-70E740481C1C}">
                    <a14:useLocalDpi xmlns:a14="http://schemas.microsoft.com/office/drawing/2010/main"/>
                  </a:ext>
                </a:extLst>
              </a:blip>
              <a:srcRect/>
              <a:stretch>
                <a:fillRect/>
              </a:stretch>
            </a:blipFill>
            <a:ln w="63500">
              <a:solidFill>
                <a:srgbClr val="154D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4" name="Rectangle 13">
              <a:extLst>
                <a:ext uri="{FF2B5EF4-FFF2-40B4-BE49-F238E27FC236}">
                  <a16:creationId xmlns:a16="http://schemas.microsoft.com/office/drawing/2014/main" id="{761B4E06-A355-0409-A3B6-726817AE02F7}"/>
                </a:ext>
              </a:extLst>
            </p:cNvPr>
            <p:cNvSpPr/>
            <p:nvPr/>
          </p:nvSpPr>
          <p:spPr>
            <a:xfrm>
              <a:off x="4948607" y="2495552"/>
              <a:ext cx="4607450" cy="276078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Aptos Black" panose="020B0004020202020204" pitchFamily="34" charset="0"/>
                  <a:ea typeface="+mn-ea"/>
                  <a:cs typeface="Aharoni" panose="02010803020104030203" pitchFamily="2" charset="-79"/>
                </a:rPr>
                <a:t>Co-Leader #2 Name</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i="1" dirty="0">
                  <a:solidFill>
                    <a:prstClr val="white"/>
                  </a:solidFill>
                  <a:latin typeface="Arial" panose="020B0604020202020204" pitchFamily="34" charset="0"/>
                  <a:cs typeface="Arial" panose="020B0604020202020204" pitchFamily="34" charset="0"/>
                </a:rPr>
                <a:t>Several bullets that highlights about you</a:t>
              </a:r>
              <a:endParaRPr kumimoji="0" lang="en-US" sz="2400" b="0"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spTree>
    <p:extLst>
      <p:ext uri="{BB962C8B-B14F-4D97-AF65-F5344CB8AC3E}">
        <p14:creationId xmlns:p14="http://schemas.microsoft.com/office/powerpoint/2010/main" val="24181553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9545A0-06A2-A07E-9474-35691EA9A04C}"/>
            </a:ext>
          </a:extLst>
        </p:cNvPr>
        <p:cNvGrpSpPr/>
        <p:nvPr/>
      </p:nvGrpSpPr>
      <p:grpSpPr>
        <a:xfrm>
          <a:off x="0" y="0"/>
          <a:ext cx="0" cy="0"/>
          <a:chOff x="0" y="0"/>
          <a:chExt cx="0" cy="0"/>
        </a:xfrm>
      </p:grpSpPr>
      <p:sp>
        <p:nvSpPr>
          <p:cNvPr id="8" name="Round Same Side Corner Rectangle 7">
            <a:extLst>
              <a:ext uri="{FF2B5EF4-FFF2-40B4-BE49-F238E27FC236}">
                <a16:creationId xmlns:a16="http://schemas.microsoft.com/office/drawing/2014/main" id="{314DEF53-FED0-D46F-8CE7-617855745BCE}"/>
              </a:ext>
            </a:extLst>
          </p:cNvPr>
          <p:cNvSpPr/>
          <p:nvPr/>
        </p:nvSpPr>
        <p:spPr>
          <a:xfrm rot="10800000">
            <a:off x="1132110" y="-1"/>
            <a:ext cx="9927776" cy="1389525"/>
          </a:xfrm>
          <a:prstGeom prst="round2SameRect">
            <a:avLst/>
          </a:prstGeom>
          <a:solidFill>
            <a:srgbClr val="164C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3000" dirty="0">
              <a:latin typeface="Arial" panose="020B0604020202020204" pitchFamily="34" charset="0"/>
            </a:endParaRPr>
          </a:p>
        </p:txBody>
      </p:sp>
      <p:sp>
        <p:nvSpPr>
          <p:cNvPr id="2" name="Title 1">
            <a:extLst>
              <a:ext uri="{FF2B5EF4-FFF2-40B4-BE49-F238E27FC236}">
                <a16:creationId xmlns:a16="http://schemas.microsoft.com/office/drawing/2014/main" id="{DD75A793-74F6-79FB-061F-3C6A95FC2BE3}"/>
              </a:ext>
            </a:extLst>
          </p:cNvPr>
          <p:cNvSpPr>
            <a:spLocks noGrp="1"/>
          </p:cNvSpPr>
          <p:nvPr>
            <p:ph type="ctrTitle"/>
          </p:nvPr>
        </p:nvSpPr>
        <p:spPr>
          <a:xfrm>
            <a:off x="1249378" y="364671"/>
            <a:ext cx="9810508" cy="657015"/>
          </a:xfrm>
        </p:spPr>
        <p:txBody>
          <a:bodyPr>
            <a:noAutofit/>
          </a:bodyPr>
          <a:lstStyle/>
          <a:p>
            <a:br>
              <a:rPr lang="en-US" sz="3200" b="1" spc="300" dirty="0">
                <a:solidFill>
                  <a:schemeClr val="bg1"/>
                </a:solidFill>
                <a:latin typeface="Aptos Black" panose="020B0004020202020204" pitchFamily="34" charset="0"/>
                <a:cs typeface="Aharoni" panose="02010803020104030203" pitchFamily="2" charset="-79"/>
              </a:rPr>
            </a:br>
            <a:r>
              <a:rPr lang="en-US" sz="3200" b="1" spc="300" dirty="0">
                <a:solidFill>
                  <a:schemeClr val="bg1"/>
                </a:solidFill>
                <a:latin typeface="Aptos Black" panose="020B0004020202020204" pitchFamily="34" charset="0"/>
                <a:cs typeface="Aharoni" panose="02010803020104030203" pitchFamily="2" charset="-79"/>
              </a:rPr>
              <a:t>Actual Study Demonstration – Prayer Logs</a:t>
            </a:r>
            <a:endParaRPr lang="en-US" sz="3200" spc="300" dirty="0">
              <a:solidFill>
                <a:schemeClr val="bg1"/>
              </a:solidFill>
              <a:latin typeface="Aptos Black" panose="020B0004020202020204" pitchFamily="34" charset="0"/>
              <a:cs typeface="Aharoni" panose="02010803020104030203" pitchFamily="2" charset="-79"/>
            </a:endParaRPr>
          </a:p>
        </p:txBody>
      </p:sp>
      <p:sp>
        <p:nvSpPr>
          <p:cNvPr id="3" name="Bullet point 1…">
            <a:extLst>
              <a:ext uri="{FF2B5EF4-FFF2-40B4-BE49-F238E27FC236}">
                <a16:creationId xmlns:a16="http://schemas.microsoft.com/office/drawing/2014/main" id="{9DB30EAE-3E5E-7194-B8F9-2BB9DDFB0928}"/>
              </a:ext>
            </a:extLst>
          </p:cNvPr>
          <p:cNvSpPr txBox="1">
            <a:spLocks/>
          </p:cNvSpPr>
          <p:nvPr/>
        </p:nvSpPr>
        <p:spPr>
          <a:xfrm>
            <a:off x="1132110" y="1845129"/>
            <a:ext cx="9548705" cy="4648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Autofit/>
          </a:bodyPr>
          <a:lstStyle>
            <a:lvl1pPr marL="0" marR="0" indent="0" algn="ctr" defTabSz="309563" latinLnBrk="0">
              <a:lnSpc>
                <a:spcPct val="100000"/>
              </a:lnSpc>
              <a:spcBef>
                <a:spcPts val="2213"/>
              </a:spcBef>
              <a:spcAft>
                <a:spcPts val="0"/>
              </a:spcAft>
              <a:buClrTx/>
              <a:buSzPct val="125000"/>
              <a:buFontTx/>
              <a:buNone/>
              <a:tabLst/>
              <a:defRPr sz="2400" b="0" i="0" u="none" strike="noStrike" cap="none" spc="0" baseline="0">
                <a:solidFill>
                  <a:srgbClr val="000000"/>
                </a:solidFill>
                <a:uFillTx/>
                <a:latin typeface="Helvetica Neue"/>
                <a:ea typeface="Helvetica Neue"/>
                <a:cs typeface="Helvetica Neue"/>
                <a:sym typeface="Helvetica Neue"/>
              </a:defRPr>
            </a:lvl1pPr>
            <a:lvl2pPr marL="457200" marR="0" indent="0" algn="ctr" defTabSz="309563" latinLnBrk="0">
              <a:lnSpc>
                <a:spcPct val="100000"/>
              </a:lnSpc>
              <a:spcBef>
                <a:spcPts val="2213"/>
              </a:spcBef>
              <a:spcAft>
                <a:spcPts val="0"/>
              </a:spcAft>
              <a:buClrTx/>
              <a:buSzPct val="125000"/>
              <a:buFontTx/>
              <a:buNone/>
              <a:tabLst/>
              <a:defRPr sz="2000" b="0" i="0" u="none" strike="noStrike" cap="none" spc="0" baseline="0">
                <a:solidFill>
                  <a:srgbClr val="000000"/>
                </a:solidFill>
                <a:uFillTx/>
                <a:latin typeface="Helvetica Neue"/>
                <a:ea typeface="Helvetica Neue"/>
                <a:cs typeface="Helvetica Neue"/>
                <a:sym typeface="Helvetica Neue"/>
              </a:defRPr>
            </a:lvl2pPr>
            <a:lvl3pPr marL="914400" marR="0" indent="0" algn="ctr" defTabSz="309563" latinLnBrk="0">
              <a:lnSpc>
                <a:spcPct val="100000"/>
              </a:lnSpc>
              <a:spcBef>
                <a:spcPts val="2213"/>
              </a:spcBef>
              <a:spcAft>
                <a:spcPts val="0"/>
              </a:spcAft>
              <a:buClrTx/>
              <a:buSzPct val="125000"/>
              <a:buFontTx/>
              <a:buNone/>
              <a:tabLst/>
              <a:defRPr sz="1800" b="0" i="0" u="none" strike="noStrike" cap="none" spc="0" baseline="0">
                <a:solidFill>
                  <a:srgbClr val="000000"/>
                </a:solidFill>
                <a:uFillTx/>
                <a:latin typeface="Helvetica Neue"/>
                <a:ea typeface="Helvetica Neue"/>
                <a:cs typeface="Helvetica Neue"/>
                <a:sym typeface="Helvetica Neue"/>
              </a:defRPr>
            </a:lvl3pPr>
            <a:lvl4pPr marL="13716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4pPr>
            <a:lvl5pPr marL="18288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5pPr>
            <a:lvl6pPr marL="22860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6pPr>
            <a:lvl7pPr marL="27432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7pPr>
            <a:lvl8pPr marL="32004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8pPr>
            <a:lvl9pPr marL="36576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9pPr>
          </a:lstStyle>
          <a:p>
            <a:pPr marL="342900" marR="0" lvl="0" indent="-342900" algn="l" defTabSz="309563" eaLnBrk="1" fontAlgn="auto" latinLnBrk="0" hangingPunct="1">
              <a:lnSpc>
                <a:spcPct val="100000"/>
              </a:lnSpc>
              <a:spcBef>
                <a:spcPts val="2213"/>
              </a:spcBef>
              <a:spcAft>
                <a:spcPts val="0"/>
              </a:spcAft>
              <a:buClrTx/>
              <a:buSzPct val="125000"/>
              <a:buFont typeface="Arial" panose="020B0604020202020204" pitchFamily="34" charset="0"/>
              <a:buChar char="•"/>
              <a:tabLst/>
              <a:defRPr/>
            </a:pPr>
            <a:endParaRPr kumimoji="0" lang="en-US" b="0" i="0" u="none" strike="noStrike" kern="0" cap="none" spc="0" normalizeH="0" baseline="0" noProof="0" dirty="0">
              <a:ln>
                <a:noFill/>
              </a:ln>
              <a:solidFill>
                <a:srgbClr val="58595B"/>
              </a:solidFill>
              <a:effectLst/>
              <a:uLnTx/>
              <a:uFillTx/>
              <a:latin typeface="Raleway Medium" pitchFamily="2" charset="0"/>
              <a:sym typeface="Helvetica Neue"/>
            </a:endParaRPr>
          </a:p>
        </p:txBody>
      </p:sp>
      <p:pic>
        <p:nvPicPr>
          <p:cNvPr id="5" name="Picture 4" descr="A screenshot of a computer&#10;&#10;Description automatically generated">
            <a:extLst>
              <a:ext uri="{FF2B5EF4-FFF2-40B4-BE49-F238E27FC236}">
                <a16:creationId xmlns:a16="http://schemas.microsoft.com/office/drawing/2014/main" id="{D0757761-182B-F8CB-2AFF-79EDB0E4C0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83512" y="1477425"/>
            <a:ext cx="8024972" cy="5137384"/>
          </a:xfrm>
          <a:prstGeom prst="rect">
            <a:avLst/>
          </a:prstGeom>
        </p:spPr>
      </p:pic>
    </p:spTree>
    <p:extLst>
      <p:ext uri="{BB962C8B-B14F-4D97-AF65-F5344CB8AC3E}">
        <p14:creationId xmlns:p14="http://schemas.microsoft.com/office/powerpoint/2010/main" val="44543466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b="-8000"/>
          </a:stretch>
        </a:blipFill>
        <a:effectLst/>
      </p:bgPr>
    </p:bg>
    <p:spTree>
      <p:nvGrpSpPr>
        <p:cNvPr id="1" name=""/>
        <p:cNvGrpSpPr/>
        <p:nvPr/>
      </p:nvGrpSpPr>
      <p:grpSpPr>
        <a:xfrm>
          <a:off x="0" y="0"/>
          <a:ext cx="0" cy="0"/>
          <a:chOff x="0" y="0"/>
          <a:chExt cx="0" cy="0"/>
        </a:xfrm>
      </p:grpSpPr>
      <p:pic>
        <p:nvPicPr>
          <p:cNvPr id="7" name="Picture 6" descr="A logo with a black background&#10;&#10;Description automatically generated">
            <a:extLst>
              <a:ext uri="{FF2B5EF4-FFF2-40B4-BE49-F238E27FC236}">
                <a16:creationId xmlns:a16="http://schemas.microsoft.com/office/drawing/2014/main" id="{FD24DE42-0EAB-DF44-2B11-2449B387CE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51903" y="822955"/>
            <a:ext cx="1920244" cy="2606045"/>
          </a:xfrm>
          <a:prstGeom prst="rect">
            <a:avLst/>
          </a:prstGeom>
        </p:spPr>
      </p:pic>
      <p:sp>
        <p:nvSpPr>
          <p:cNvPr id="9" name="TextBox 8">
            <a:extLst>
              <a:ext uri="{FF2B5EF4-FFF2-40B4-BE49-F238E27FC236}">
                <a16:creationId xmlns:a16="http://schemas.microsoft.com/office/drawing/2014/main" id="{A019BE6F-AADD-4ABC-AA14-B22AF4ECC1F6}"/>
              </a:ext>
            </a:extLst>
          </p:cNvPr>
          <p:cNvSpPr txBox="1"/>
          <p:nvPr/>
        </p:nvSpPr>
        <p:spPr>
          <a:xfrm>
            <a:off x="2291473" y="3954887"/>
            <a:ext cx="7609054" cy="1754326"/>
          </a:xfrm>
          <a:prstGeom prst="rect">
            <a:avLst/>
          </a:prstGeom>
          <a:noFill/>
        </p:spPr>
        <p:txBody>
          <a:bodyPr wrap="square">
            <a:spAutoFit/>
          </a:bodyPr>
          <a:lstStyle/>
          <a:p>
            <a:pPr marL="0" indent="0" algn="ctr">
              <a:buNone/>
            </a:pPr>
            <a:r>
              <a:rPr lang="en-US" sz="3600" b="1" dirty="0">
                <a:solidFill>
                  <a:schemeClr val="bg1"/>
                </a:solidFill>
                <a:latin typeface="Aptos Black" panose="020B0004020202020204" pitchFamily="34" charset="0"/>
              </a:rPr>
              <a:t>Building Your Finances God’s Way</a:t>
            </a:r>
          </a:p>
          <a:p>
            <a:pPr marL="0" indent="0" algn="ctr">
              <a:buNone/>
            </a:pPr>
            <a:endParaRPr lang="en-US" sz="3600" b="1" dirty="0">
              <a:solidFill>
                <a:schemeClr val="bg1"/>
              </a:solidFill>
              <a:latin typeface="Aptos Black" panose="020B0004020202020204" pitchFamily="34" charset="0"/>
            </a:endParaRPr>
          </a:p>
          <a:p>
            <a:pPr marL="0" indent="0" algn="ctr">
              <a:buNone/>
            </a:pPr>
            <a:r>
              <a:rPr lang="en-US" sz="3600" dirty="0">
                <a:solidFill>
                  <a:schemeClr val="bg1"/>
                </a:solidFill>
                <a:latin typeface="Aptos Black" panose="020B0004020202020204" pitchFamily="34" charset="0"/>
              </a:rPr>
              <a:t>Tips &amp; Tools</a:t>
            </a:r>
          </a:p>
        </p:txBody>
      </p:sp>
    </p:spTree>
    <p:extLst>
      <p:ext uri="{BB962C8B-B14F-4D97-AF65-F5344CB8AC3E}">
        <p14:creationId xmlns:p14="http://schemas.microsoft.com/office/powerpoint/2010/main" val="160407105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9545A0-06A2-A07E-9474-35691EA9A04C}"/>
            </a:ext>
          </a:extLst>
        </p:cNvPr>
        <p:cNvGrpSpPr/>
        <p:nvPr/>
      </p:nvGrpSpPr>
      <p:grpSpPr>
        <a:xfrm>
          <a:off x="0" y="0"/>
          <a:ext cx="0" cy="0"/>
          <a:chOff x="0" y="0"/>
          <a:chExt cx="0" cy="0"/>
        </a:xfrm>
      </p:grpSpPr>
      <p:sp>
        <p:nvSpPr>
          <p:cNvPr id="8" name="Round Same Side Corner Rectangle 7">
            <a:extLst>
              <a:ext uri="{FF2B5EF4-FFF2-40B4-BE49-F238E27FC236}">
                <a16:creationId xmlns:a16="http://schemas.microsoft.com/office/drawing/2014/main" id="{314DEF53-FED0-D46F-8CE7-617855745BCE}"/>
              </a:ext>
            </a:extLst>
          </p:cNvPr>
          <p:cNvSpPr/>
          <p:nvPr/>
        </p:nvSpPr>
        <p:spPr>
          <a:xfrm rot="10800000">
            <a:off x="1132110" y="-1"/>
            <a:ext cx="9927776" cy="1389525"/>
          </a:xfrm>
          <a:prstGeom prst="round2SameRect">
            <a:avLst/>
          </a:prstGeom>
          <a:solidFill>
            <a:srgbClr val="164C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3000" dirty="0">
              <a:latin typeface="Arial" panose="020B0604020202020204" pitchFamily="34" charset="0"/>
            </a:endParaRPr>
          </a:p>
        </p:txBody>
      </p:sp>
      <p:sp>
        <p:nvSpPr>
          <p:cNvPr id="2" name="Title 1">
            <a:extLst>
              <a:ext uri="{FF2B5EF4-FFF2-40B4-BE49-F238E27FC236}">
                <a16:creationId xmlns:a16="http://schemas.microsoft.com/office/drawing/2014/main" id="{DD75A793-74F6-79FB-061F-3C6A95FC2BE3}"/>
              </a:ext>
            </a:extLst>
          </p:cNvPr>
          <p:cNvSpPr>
            <a:spLocks noGrp="1"/>
          </p:cNvSpPr>
          <p:nvPr>
            <p:ph type="ctrTitle"/>
          </p:nvPr>
        </p:nvSpPr>
        <p:spPr>
          <a:xfrm>
            <a:off x="1249378" y="364671"/>
            <a:ext cx="9810508" cy="657015"/>
          </a:xfrm>
        </p:spPr>
        <p:txBody>
          <a:bodyPr>
            <a:noAutofit/>
          </a:bodyPr>
          <a:lstStyle/>
          <a:p>
            <a:r>
              <a:rPr lang="en-US" sz="3600" b="1" spc="300" dirty="0">
                <a:solidFill>
                  <a:schemeClr val="bg1"/>
                </a:solidFill>
                <a:latin typeface="Aptos Black" panose="020B0004020202020204" pitchFamily="34" charset="0"/>
                <a:cs typeface="Aharoni" panose="02010803020104030203" pitchFamily="2" charset="-79"/>
              </a:rPr>
              <a:t>Financial Discipleship Study Tools</a:t>
            </a:r>
            <a:endParaRPr lang="en-US" sz="3600" spc="300" dirty="0">
              <a:solidFill>
                <a:schemeClr val="bg1"/>
              </a:solidFill>
              <a:latin typeface="Aptos Black" panose="020B0004020202020204" pitchFamily="34" charset="0"/>
              <a:cs typeface="Aharoni" panose="02010803020104030203" pitchFamily="2" charset="-79"/>
            </a:endParaRPr>
          </a:p>
        </p:txBody>
      </p:sp>
      <p:sp>
        <p:nvSpPr>
          <p:cNvPr id="3" name="Bullet point 1…">
            <a:extLst>
              <a:ext uri="{FF2B5EF4-FFF2-40B4-BE49-F238E27FC236}">
                <a16:creationId xmlns:a16="http://schemas.microsoft.com/office/drawing/2014/main" id="{9DB30EAE-3E5E-7194-B8F9-2BB9DDFB0928}"/>
              </a:ext>
            </a:extLst>
          </p:cNvPr>
          <p:cNvSpPr txBox="1">
            <a:spLocks/>
          </p:cNvSpPr>
          <p:nvPr/>
        </p:nvSpPr>
        <p:spPr>
          <a:xfrm>
            <a:off x="1132110" y="1845129"/>
            <a:ext cx="9548705" cy="46482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Autofit/>
          </a:bodyPr>
          <a:lstStyle>
            <a:lvl1pPr marL="0" marR="0" indent="0" algn="ctr" defTabSz="309563" latinLnBrk="0">
              <a:lnSpc>
                <a:spcPct val="100000"/>
              </a:lnSpc>
              <a:spcBef>
                <a:spcPts val="2213"/>
              </a:spcBef>
              <a:spcAft>
                <a:spcPts val="0"/>
              </a:spcAft>
              <a:buClrTx/>
              <a:buSzPct val="125000"/>
              <a:buFontTx/>
              <a:buNone/>
              <a:tabLst/>
              <a:defRPr sz="2400" b="0" i="0" u="none" strike="noStrike" cap="none" spc="0" baseline="0">
                <a:solidFill>
                  <a:srgbClr val="000000"/>
                </a:solidFill>
                <a:uFillTx/>
                <a:latin typeface="Helvetica Neue"/>
                <a:ea typeface="Helvetica Neue"/>
                <a:cs typeface="Helvetica Neue"/>
                <a:sym typeface="Helvetica Neue"/>
              </a:defRPr>
            </a:lvl1pPr>
            <a:lvl2pPr marL="457200" marR="0" indent="0" algn="ctr" defTabSz="309563" latinLnBrk="0">
              <a:lnSpc>
                <a:spcPct val="100000"/>
              </a:lnSpc>
              <a:spcBef>
                <a:spcPts val="2213"/>
              </a:spcBef>
              <a:spcAft>
                <a:spcPts val="0"/>
              </a:spcAft>
              <a:buClrTx/>
              <a:buSzPct val="125000"/>
              <a:buFontTx/>
              <a:buNone/>
              <a:tabLst/>
              <a:defRPr sz="2000" b="0" i="0" u="none" strike="noStrike" cap="none" spc="0" baseline="0">
                <a:solidFill>
                  <a:srgbClr val="000000"/>
                </a:solidFill>
                <a:uFillTx/>
                <a:latin typeface="Helvetica Neue"/>
                <a:ea typeface="Helvetica Neue"/>
                <a:cs typeface="Helvetica Neue"/>
                <a:sym typeface="Helvetica Neue"/>
              </a:defRPr>
            </a:lvl2pPr>
            <a:lvl3pPr marL="914400" marR="0" indent="0" algn="ctr" defTabSz="309563" latinLnBrk="0">
              <a:lnSpc>
                <a:spcPct val="100000"/>
              </a:lnSpc>
              <a:spcBef>
                <a:spcPts val="2213"/>
              </a:spcBef>
              <a:spcAft>
                <a:spcPts val="0"/>
              </a:spcAft>
              <a:buClrTx/>
              <a:buSzPct val="125000"/>
              <a:buFontTx/>
              <a:buNone/>
              <a:tabLst/>
              <a:defRPr sz="1800" b="0" i="0" u="none" strike="noStrike" cap="none" spc="0" baseline="0">
                <a:solidFill>
                  <a:srgbClr val="000000"/>
                </a:solidFill>
                <a:uFillTx/>
                <a:latin typeface="Helvetica Neue"/>
                <a:ea typeface="Helvetica Neue"/>
                <a:cs typeface="Helvetica Neue"/>
                <a:sym typeface="Helvetica Neue"/>
              </a:defRPr>
            </a:lvl3pPr>
            <a:lvl4pPr marL="13716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4pPr>
            <a:lvl5pPr marL="18288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5pPr>
            <a:lvl6pPr marL="22860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6pPr>
            <a:lvl7pPr marL="27432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7pPr>
            <a:lvl8pPr marL="32004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8pPr>
            <a:lvl9pPr marL="36576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9pPr>
          </a:lstStyle>
          <a:p>
            <a:pPr marL="342900" marR="0" lvl="0" indent="-342900" algn="l" defTabSz="309563" eaLnBrk="1" fontAlgn="auto" latinLnBrk="0" hangingPunct="1">
              <a:lnSpc>
                <a:spcPct val="100000"/>
              </a:lnSpc>
              <a:spcBef>
                <a:spcPts val="2213"/>
              </a:spcBef>
              <a:spcAft>
                <a:spcPts val="0"/>
              </a:spcAft>
              <a:buClrTx/>
              <a:buSzPct val="125000"/>
              <a:buFont typeface="Arial" panose="020B0604020202020204" pitchFamily="34" charset="0"/>
              <a:buChar char="•"/>
              <a:tabLst/>
              <a:defRPr/>
            </a:pPr>
            <a:endParaRPr kumimoji="0" lang="en-US" b="0" i="0" u="none" strike="noStrike" kern="0" cap="none" spc="0" normalizeH="0" baseline="0" noProof="0" dirty="0">
              <a:ln>
                <a:noFill/>
              </a:ln>
              <a:solidFill>
                <a:srgbClr val="58595B"/>
              </a:solidFill>
              <a:effectLst/>
              <a:uLnTx/>
              <a:uFillTx/>
              <a:latin typeface="Raleway Medium" pitchFamily="2" charset="0"/>
              <a:sym typeface="Helvetica Neue"/>
            </a:endParaRPr>
          </a:p>
        </p:txBody>
      </p:sp>
      <p:sp>
        <p:nvSpPr>
          <p:cNvPr id="4" name="Bullet point 1…">
            <a:extLst>
              <a:ext uri="{FF2B5EF4-FFF2-40B4-BE49-F238E27FC236}">
                <a16:creationId xmlns:a16="http://schemas.microsoft.com/office/drawing/2014/main" id="{4A77F36D-6CEF-1A1D-6A5A-0F3B4711E71A}"/>
              </a:ext>
            </a:extLst>
          </p:cNvPr>
          <p:cNvSpPr txBox="1">
            <a:spLocks/>
          </p:cNvSpPr>
          <p:nvPr/>
        </p:nvSpPr>
        <p:spPr>
          <a:xfrm>
            <a:off x="4714632" y="1461158"/>
            <a:ext cx="6345254" cy="503217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lvl1pPr marL="0" marR="0" indent="0" algn="ctr" defTabSz="309563" latinLnBrk="0">
              <a:lnSpc>
                <a:spcPct val="100000"/>
              </a:lnSpc>
              <a:spcBef>
                <a:spcPts val="2213"/>
              </a:spcBef>
              <a:spcAft>
                <a:spcPts val="0"/>
              </a:spcAft>
              <a:buClrTx/>
              <a:buSzPct val="125000"/>
              <a:buFontTx/>
              <a:buNone/>
              <a:tabLst/>
              <a:defRPr sz="2400" b="0" i="0" u="none" strike="noStrike" cap="none" spc="0" baseline="0">
                <a:solidFill>
                  <a:srgbClr val="000000"/>
                </a:solidFill>
                <a:uFillTx/>
                <a:latin typeface="Helvetica Neue"/>
                <a:ea typeface="Helvetica Neue"/>
                <a:cs typeface="Helvetica Neue"/>
                <a:sym typeface="Helvetica Neue"/>
              </a:defRPr>
            </a:lvl1pPr>
            <a:lvl2pPr marL="457200" marR="0" indent="0" algn="ctr" defTabSz="309563" latinLnBrk="0">
              <a:lnSpc>
                <a:spcPct val="100000"/>
              </a:lnSpc>
              <a:spcBef>
                <a:spcPts val="2213"/>
              </a:spcBef>
              <a:spcAft>
                <a:spcPts val="0"/>
              </a:spcAft>
              <a:buClrTx/>
              <a:buSzPct val="125000"/>
              <a:buFontTx/>
              <a:buNone/>
              <a:tabLst/>
              <a:defRPr sz="2000" b="0" i="0" u="none" strike="noStrike" cap="none" spc="0" baseline="0">
                <a:solidFill>
                  <a:srgbClr val="000000"/>
                </a:solidFill>
                <a:uFillTx/>
                <a:latin typeface="Helvetica Neue"/>
                <a:ea typeface="Helvetica Neue"/>
                <a:cs typeface="Helvetica Neue"/>
                <a:sym typeface="Helvetica Neue"/>
              </a:defRPr>
            </a:lvl2pPr>
            <a:lvl3pPr marL="914400" marR="0" indent="0" algn="ctr" defTabSz="309563" latinLnBrk="0">
              <a:lnSpc>
                <a:spcPct val="100000"/>
              </a:lnSpc>
              <a:spcBef>
                <a:spcPts val="2213"/>
              </a:spcBef>
              <a:spcAft>
                <a:spcPts val="0"/>
              </a:spcAft>
              <a:buClrTx/>
              <a:buSzPct val="125000"/>
              <a:buFontTx/>
              <a:buNone/>
              <a:tabLst/>
              <a:defRPr sz="1800" b="0" i="0" u="none" strike="noStrike" cap="none" spc="0" baseline="0">
                <a:solidFill>
                  <a:srgbClr val="000000"/>
                </a:solidFill>
                <a:uFillTx/>
                <a:latin typeface="Helvetica Neue"/>
                <a:ea typeface="Helvetica Neue"/>
                <a:cs typeface="Helvetica Neue"/>
                <a:sym typeface="Helvetica Neue"/>
              </a:defRPr>
            </a:lvl3pPr>
            <a:lvl4pPr marL="13716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4pPr>
            <a:lvl5pPr marL="18288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5pPr>
            <a:lvl6pPr marL="22860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6pPr>
            <a:lvl7pPr marL="27432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7pPr>
            <a:lvl8pPr marL="32004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8pPr>
            <a:lvl9pPr marL="36576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9pPr>
          </a:lstStyle>
          <a:p>
            <a:pPr lvl="1" algn="l">
              <a:defRPr>
                <a:solidFill>
                  <a:srgbClr val="58595B"/>
                </a:solidFill>
                <a:latin typeface="Acherus Grotesque Regular"/>
                <a:ea typeface="Acherus Grotesque Regular"/>
                <a:cs typeface="Acherus Grotesque Regular"/>
                <a:sym typeface="Acherus Grotesque Regular"/>
              </a:defRPr>
            </a:pPr>
            <a:r>
              <a:rPr lang="en-US" sz="2400" kern="0" dirty="0">
                <a:solidFill>
                  <a:schemeClr val="tx1"/>
                </a:solidFill>
                <a:latin typeface="Raleway" pitchFamily="2" charset="77"/>
                <a:ea typeface="Acherus Grotesque Regular"/>
                <a:cs typeface="Acherus Grotesque Regular"/>
                <a:sym typeface="Acherus Grotesque Regular"/>
              </a:rPr>
              <a:t>QR codes in the print version link directly to the study videos. </a:t>
            </a:r>
          </a:p>
          <a:p>
            <a:pPr lvl="1" algn="l">
              <a:defRPr>
                <a:solidFill>
                  <a:srgbClr val="58595B"/>
                </a:solidFill>
                <a:latin typeface="Acherus Grotesque Regular"/>
                <a:ea typeface="Acherus Grotesque Regular"/>
                <a:cs typeface="Acherus Grotesque Regular"/>
                <a:sym typeface="Acherus Grotesque Regular"/>
              </a:defRPr>
            </a:pPr>
            <a:r>
              <a:rPr lang="en-US" sz="2400" kern="0" dirty="0">
                <a:solidFill>
                  <a:schemeClr val="tx1"/>
                </a:solidFill>
                <a:latin typeface="Raleway" pitchFamily="2" charset="77"/>
                <a:ea typeface="Acherus Grotesque Regular"/>
                <a:cs typeface="Acherus Grotesque Regular"/>
                <a:sym typeface="Acherus Grotesque Regular"/>
              </a:rPr>
              <a:t>Electronic application worksheets</a:t>
            </a:r>
          </a:p>
          <a:p>
            <a:pPr marL="774704" lvl="2" algn="l">
              <a:spcBef>
                <a:spcPts val="600"/>
              </a:spcBef>
              <a:defRPr>
                <a:solidFill>
                  <a:srgbClr val="58595B"/>
                </a:solidFill>
                <a:latin typeface="Acherus Grotesque Regular"/>
                <a:ea typeface="Acherus Grotesque Regular"/>
                <a:cs typeface="Acherus Grotesque Regular"/>
                <a:sym typeface="Acherus Grotesque Regular"/>
              </a:defRPr>
            </a:pPr>
            <a:r>
              <a:rPr lang="en-US" sz="2400" kern="0" dirty="0">
                <a:solidFill>
                  <a:schemeClr val="tx1"/>
                </a:solidFill>
                <a:latin typeface="Raleway" pitchFamily="2" charset="77"/>
                <a:ea typeface="Acherus Grotesque Regular"/>
                <a:cs typeface="Acherus Grotesque Regular"/>
                <a:sym typeface="Acherus Grotesque Regular"/>
              </a:rPr>
              <a:t>Calculations are automatic</a:t>
            </a:r>
          </a:p>
          <a:p>
            <a:pPr marL="774704" lvl="2" algn="l">
              <a:spcBef>
                <a:spcPts val="600"/>
              </a:spcBef>
              <a:defRPr>
                <a:solidFill>
                  <a:srgbClr val="58595B"/>
                </a:solidFill>
                <a:latin typeface="Acherus Grotesque Regular"/>
                <a:ea typeface="Acherus Grotesque Regular"/>
                <a:cs typeface="Acherus Grotesque Regular"/>
                <a:sym typeface="Acherus Grotesque Regular"/>
              </a:defRPr>
            </a:pPr>
            <a:r>
              <a:rPr lang="en-US" sz="2400" kern="0" dirty="0">
                <a:solidFill>
                  <a:schemeClr val="tx1"/>
                </a:solidFill>
                <a:latin typeface="Raleway" pitchFamily="2" charset="77"/>
                <a:ea typeface="Acherus Grotesque Regular"/>
                <a:cs typeface="Acherus Grotesque Regular"/>
                <a:sym typeface="Acherus Grotesque Regular"/>
              </a:rPr>
              <a:t>Examples of completed applications</a:t>
            </a:r>
          </a:p>
          <a:p>
            <a:pPr lvl="1" algn="l">
              <a:defRPr>
                <a:solidFill>
                  <a:srgbClr val="58595B"/>
                </a:solidFill>
                <a:latin typeface="Acherus Grotesque Regular"/>
                <a:ea typeface="Acherus Grotesque Regular"/>
                <a:cs typeface="Acherus Grotesque Regular"/>
                <a:sym typeface="Acherus Grotesque Regular"/>
              </a:defRPr>
            </a:pPr>
            <a:r>
              <a:rPr lang="en-US" sz="2400" kern="0" dirty="0">
                <a:solidFill>
                  <a:schemeClr val="tx1"/>
                </a:solidFill>
                <a:latin typeface="Raleway" pitchFamily="2" charset="77"/>
                <a:ea typeface="Acherus Grotesque Regular"/>
                <a:cs typeface="Acherus Grotesque Regular"/>
                <a:sym typeface="Acherus Grotesque Regular"/>
              </a:rPr>
              <a:t>Howard’s Highlights in each module</a:t>
            </a:r>
          </a:p>
          <a:p>
            <a:pPr lvl="1" algn="l">
              <a:defRPr>
                <a:solidFill>
                  <a:srgbClr val="58595B"/>
                </a:solidFill>
                <a:latin typeface="Acherus Grotesque Regular"/>
                <a:ea typeface="Acherus Grotesque Regular"/>
                <a:cs typeface="Acherus Grotesque Regular"/>
                <a:sym typeface="Acherus Grotesque Regular"/>
              </a:defRPr>
            </a:pPr>
            <a:r>
              <a:rPr lang="en-US" sz="2400" kern="0" dirty="0">
                <a:solidFill>
                  <a:schemeClr val="tx1"/>
                </a:solidFill>
                <a:latin typeface="Raleway" pitchFamily="2" charset="77"/>
                <a:ea typeface="Acherus Grotesque Regular"/>
                <a:cs typeface="Acherus Grotesque Regular"/>
                <a:sym typeface="Acherus Grotesque Regular"/>
              </a:rPr>
              <a:t>Memory verse tools </a:t>
            </a:r>
          </a:p>
          <a:p>
            <a:pPr lvl="1" algn="l">
              <a:defRPr>
                <a:solidFill>
                  <a:srgbClr val="58595B"/>
                </a:solidFill>
                <a:latin typeface="Acherus Grotesque Regular"/>
                <a:ea typeface="Acherus Grotesque Regular"/>
                <a:cs typeface="Acherus Grotesque Regular"/>
                <a:sym typeface="Acherus Grotesque Regular"/>
              </a:defRPr>
            </a:pPr>
            <a:r>
              <a:rPr lang="en-US" sz="2400" kern="0" dirty="0">
                <a:solidFill>
                  <a:schemeClr val="tx1"/>
                </a:solidFill>
                <a:latin typeface="Raleway" pitchFamily="2" charset="77"/>
                <a:ea typeface="Acherus Grotesque Regular"/>
                <a:cs typeface="Acherus Grotesque Regular"/>
                <a:sym typeface="Acherus Grotesque Regular"/>
              </a:rPr>
              <a:t>Online calculators </a:t>
            </a:r>
          </a:p>
        </p:txBody>
      </p:sp>
      <p:pic>
        <p:nvPicPr>
          <p:cNvPr id="6" name="Picture 5" descr="Icon&#10;&#10;Description automatically generated">
            <a:extLst>
              <a:ext uri="{FF2B5EF4-FFF2-40B4-BE49-F238E27FC236}">
                <a16:creationId xmlns:a16="http://schemas.microsoft.com/office/drawing/2014/main" id="{A028ED15-C0A6-BB1C-6467-6DCD7F80F2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4548" y="2241158"/>
            <a:ext cx="3646119" cy="2929050"/>
          </a:xfrm>
          <a:prstGeom prst="rect">
            <a:avLst/>
          </a:prstGeom>
        </p:spPr>
      </p:pic>
    </p:spTree>
    <p:extLst>
      <p:ext uri="{BB962C8B-B14F-4D97-AF65-F5344CB8AC3E}">
        <p14:creationId xmlns:p14="http://schemas.microsoft.com/office/powerpoint/2010/main" val="249153412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9545A0-06A2-A07E-9474-35691EA9A04C}"/>
            </a:ext>
          </a:extLst>
        </p:cNvPr>
        <p:cNvGrpSpPr/>
        <p:nvPr/>
      </p:nvGrpSpPr>
      <p:grpSpPr>
        <a:xfrm>
          <a:off x="0" y="0"/>
          <a:ext cx="0" cy="0"/>
          <a:chOff x="0" y="0"/>
          <a:chExt cx="0" cy="0"/>
        </a:xfrm>
      </p:grpSpPr>
      <p:sp>
        <p:nvSpPr>
          <p:cNvPr id="8" name="Round Same Side Corner Rectangle 7">
            <a:extLst>
              <a:ext uri="{FF2B5EF4-FFF2-40B4-BE49-F238E27FC236}">
                <a16:creationId xmlns:a16="http://schemas.microsoft.com/office/drawing/2014/main" id="{314DEF53-FED0-D46F-8CE7-617855745BCE}"/>
              </a:ext>
            </a:extLst>
          </p:cNvPr>
          <p:cNvSpPr/>
          <p:nvPr/>
        </p:nvSpPr>
        <p:spPr>
          <a:xfrm rot="10800000">
            <a:off x="1132110" y="-1"/>
            <a:ext cx="9927776" cy="1389525"/>
          </a:xfrm>
          <a:prstGeom prst="round2SameRect">
            <a:avLst/>
          </a:prstGeom>
          <a:solidFill>
            <a:srgbClr val="164C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3000" dirty="0">
              <a:latin typeface="Arial" panose="020B0604020202020204" pitchFamily="34" charset="0"/>
            </a:endParaRPr>
          </a:p>
        </p:txBody>
      </p:sp>
      <p:sp>
        <p:nvSpPr>
          <p:cNvPr id="2" name="Title 1">
            <a:extLst>
              <a:ext uri="{FF2B5EF4-FFF2-40B4-BE49-F238E27FC236}">
                <a16:creationId xmlns:a16="http://schemas.microsoft.com/office/drawing/2014/main" id="{DD75A793-74F6-79FB-061F-3C6A95FC2BE3}"/>
              </a:ext>
            </a:extLst>
          </p:cNvPr>
          <p:cNvSpPr>
            <a:spLocks noGrp="1"/>
          </p:cNvSpPr>
          <p:nvPr>
            <p:ph type="ctrTitle"/>
          </p:nvPr>
        </p:nvSpPr>
        <p:spPr>
          <a:xfrm>
            <a:off x="1249378" y="364671"/>
            <a:ext cx="9810508" cy="657015"/>
          </a:xfrm>
        </p:spPr>
        <p:txBody>
          <a:bodyPr>
            <a:noAutofit/>
          </a:bodyPr>
          <a:lstStyle/>
          <a:p>
            <a:r>
              <a:rPr lang="en-US" sz="3600" b="1" spc="300" dirty="0">
                <a:solidFill>
                  <a:schemeClr val="bg1"/>
                </a:solidFill>
                <a:latin typeface="Aptos Black" panose="020B0004020202020204" pitchFamily="34" charset="0"/>
                <a:cs typeface="Aharoni" panose="02010803020104030203" pitchFamily="2" charset="-79"/>
              </a:rPr>
              <a:t>Compass Tools for Demonstration</a:t>
            </a:r>
            <a:endParaRPr lang="en-US" sz="3600" spc="300" dirty="0">
              <a:solidFill>
                <a:schemeClr val="bg1"/>
              </a:solidFill>
              <a:latin typeface="Aptos Black" panose="020B0004020202020204" pitchFamily="34" charset="0"/>
              <a:cs typeface="Aharoni" panose="02010803020104030203" pitchFamily="2" charset="-79"/>
            </a:endParaRPr>
          </a:p>
        </p:txBody>
      </p:sp>
      <p:sp>
        <p:nvSpPr>
          <p:cNvPr id="3" name="Bullet point 1…">
            <a:extLst>
              <a:ext uri="{FF2B5EF4-FFF2-40B4-BE49-F238E27FC236}">
                <a16:creationId xmlns:a16="http://schemas.microsoft.com/office/drawing/2014/main" id="{9DB30EAE-3E5E-7194-B8F9-2BB9DDFB0928}"/>
              </a:ext>
            </a:extLst>
          </p:cNvPr>
          <p:cNvSpPr txBox="1">
            <a:spLocks/>
          </p:cNvSpPr>
          <p:nvPr/>
        </p:nvSpPr>
        <p:spPr>
          <a:xfrm>
            <a:off x="1132110" y="1845129"/>
            <a:ext cx="9548705" cy="46482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Autofit/>
          </a:bodyPr>
          <a:lstStyle>
            <a:lvl1pPr marL="0" marR="0" indent="0" algn="ctr" defTabSz="309563" latinLnBrk="0">
              <a:lnSpc>
                <a:spcPct val="100000"/>
              </a:lnSpc>
              <a:spcBef>
                <a:spcPts val="2213"/>
              </a:spcBef>
              <a:spcAft>
                <a:spcPts val="0"/>
              </a:spcAft>
              <a:buClrTx/>
              <a:buSzPct val="125000"/>
              <a:buFontTx/>
              <a:buNone/>
              <a:tabLst/>
              <a:defRPr sz="2400" b="0" i="0" u="none" strike="noStrike" cap="none" spc="0" baseline="0">
                <a:solidFill>
                  <a:srgbClr val="000000"/>
                </a:solidFill>
                <a:uFillTx/>
                <a:latin typeface="Helvetica Neue"/>
                <a:ea typeface="Helvetica Neue"/>
                <a:cs typeface="Helvetica Neue"/>
                <a:sym typeface="Helvetica Neue"/>
              </a:defRPr>
            </a:lvl1pPr>
            <a:lvl2pPr marL="457200" marR="0" indent="0" algn="ctr" defTabSz="309563" latinLnBrk="0">
              <a:lnSpc>
                <a:spcPct val="100000"/>
              </a:lnSpc>
              <a:spcBef>
                <a:spcPts val="2213"/>
              </a:spcBef>
              <a:spcAft>
                <a:spcPts val="0"/>
              </a:spcAft>
              <a:buClrTx/>
              <a:buSzPct val="125000"/>
              <a:buFontTx/>
              <a:buNone/>
              <a:tabLst/>
              <a:defRPr sz="2000" b="0" i="0" u="none" strike="noStrike" cap="none" spc="0" baseline="0">
                <a:solidFill>
                  <a:srgbClr val="000000"/>
                </a:solidFill>
                <a:uFillTx/>
                <a:latin typeface="Helvetica Neue"/>
                <a:ea typeface="Helvetica Neue"/>
                <a:cs typeface="Helvetica Neue"/>
                <a:sym typeface="Helvetica Neue"/>
              </a:defRPr>
            </a:lvl2pPr>
            <a:lvl3pPr marL="914400" marR="0" indent="0" algn="ctr" defTabSz="309563" latinLnBrk="0">
              <a:lnSpc>
                <a:spcPct val="100000"/>
              </a:lnSpc>
              <a:spcBef>
                <a:spcPts val="2213"/>
              </a:spcBef>
              <a:spcAft>
                <a:spcPts val="0"/>
              </a:spcAft>
              <a:buClrTx/>
              <a:buSzPct val="125000"/>
              <a:buFontTx/>
              <a:buNone/>
              <a:tabLst/>
              <a:defRPr sz="1800" b="0" i="0" u="none" strike="noStrike" cap="none" spc="0" baseline="0">
                <a:solidFill>
                  <a:srgbClr val="000000"/>
                </a:solidFill>
                <a:uFillTx/>
                <a:latin typeface="Helvetica Neue"/>
                <a:ea typeface="Helvetica Neue"/>
                <a:cs typeface="Helvetica Neue"/>
                <a:sym typeface="Helvetica Neue"/>
              </a:defRPr>
            </a:lvl3pPr>
            <a:lvl4pPr marL="13716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4pPr>
            <a:lvl5pPr marL="18288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5pPr>
            <a:lvl6pPr marL="22860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6pPr>
            <a:lvl7pPr marL="27432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7pPr>
            <a:lvl8pPr marL="32004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8pPr>
            <a:lvl9pPr marL="36576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9pPr>
          </a:lstStyle>
          <a:p>
            <a:pPr marL="342900" marR="0" lvl="0" indent="-342900" algn="l" defTabSz="309563" eaLnBrk="1" fontAlgn="auto" latinLnBrk="0" hangingPunct="1">
              <a:lnSpc>
                <a:spcPct val="100000"/>
              </a:lnSpc>
              <a:spcBef>
                <a:spcPts val="2213"/>
              </a:spcBef>
              <a:spcAft>
                <a:spcPts val="0"/>
              </a:spcAft>
              <a:buClrTx/>
              <a:buSzPct val="125000"/>
              <a:buFont typeface="Arial" panose="020B0604020202020204" pitchFamily="34" charset="0"/>
              <a:buChar char="•"/>
              <a:tabLst/>
              <a:defRPr/>
            </a:pPr>
            <a:endParaRPr kumimoji="0" lang="en-US" b="0" i="0" u="none" strike="noStrike" kern="0" cap="none" spc="0" normalizeH="0" baseline="0" noProof="0" dirty="0">
              <a:ln>
                <a:noFill/>
              </a:ln>
              <a:solidFill>
                <a:srgbClr val="58595B"/>
              </a:solidFill>
              <a:effectLst/>
              <a:uLnTx/>
              <a:uFillTx/>
              <a:latin typeface="Raleway Medium" pitchFamily="2" charset="0"/>
              <a:sym typeface="Helvetica Neue"/>
            </a:endParaRPr>
          </a:p>
        </p:txBody>
      </p:sp>
      <p:sp>
        <p:nvSpPr>
          <p:cNvPr id="5" name="Bullet point 1…">
            <a:extLst>
              <a:ext uri="{FF2B5EF4-FFF2-40B4-BE49-F238E27FC236}">
                <a16:creationId xmlns:a16="http://schemas.microsoft.com/office/drawing/2014/main" id="{BF676E17-3462-DD19-251C-F08258442C62}"/>
              </a:ext>
            </a:extLst>
          </p:cNvPr>
          <p:cNvSpPr txBox="1">
            <a:spLocks/>
          </p:cNvSpPr>
          <p:nvPr/>
        </p:nvSpPr>
        <p:spPr>
          <a:xfrm>
            <a:off x="4687541" y="3015128"/>
            <a:ext cx="7218052" cy="204849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lvl1pPr marL="0" marR="0" indent="0" algn="ctr" defTabSz="309563" latinLnBrk="0">
              <a:lnSpc>
                <a:spcPct val="100000"/>
              </a:lnSpc>
              <a:spcBef>
                <a:spcPts val="2213"/>
              </a:spcBef>
              <a:spcAft>
                <a:spcPts val="0"/>
              </a:spcAft>
              <a:buClrTx/>
              <a:buSzPct val="125000"/>
              <a:buFontTx/>
              <a:buNone/>
              <a:tabLst/>
              <a:defRPr sz="2400" b="0" i="0" u="none" strike="noStrike" cap="none" spc="0" baseline="0">
                <a:solidFill>
                  <a:srgbClr val="000000"/>
                </a:solidFill>
                <a:uFillTx/>
                <a:latin typeface="Helvetica Neue"/>
                <a:ea typeface="Helvetica Neue"/>
                <a:cs typeface="Helvetica Neue"/>
                <a:sym typeface="Helvetica Neue"/>
              </a:defRPr>
            </a:lvl1pPr>
            <a:lvl2pPr marL="457200" marR="0" indent="0" algn="ctr" defTabSz="309563" latinLnBrk="0">
              <a:lnSpc>
                <a:spcPct val="100000"/>
              </a:lnSpc>
              <a:spcBef>
                <a:spcPts val="2213"/>
              </a:spcBef>
              <a:spcAft>
                <a:spcPts val="0"/>
              </a:spcAft>
              <a:buClrTx/>
              <a:buSzPct val="125000"/>
              <a:buFontTx/>
              <a:buNone/>
              <a:tabLst/>
              <a:defRPr sz="2000" b="0" i="0" u="none" strike="noStrike" cap="none" spc="0" baseline="0">
                <a:solidFill>
                  <a:srgbClr val="000000"/>
                </a:solidFill>
                <a:uFillTx/>
                <a:latin typeface="Helvetica Neue"/>
                <a:ea typeface="Helvetica Neue"/>
                <a:cs typeface="Helvetica Neue"/>
                <a:sym typeface="Helvetica Neue"/>
              </a:defRPr>
            </a:lvl2pPr>
            <a:lvl3pPr marL="914400" marR="0" indent="0" algn="ctr" defTabSz="309563" latinLnBrk="0">
              <a:lnSpc>
                <a:spcPct val="100000"/>
              </a:lnSpc>
              <a:spcBef>
                <a:spcPts val="2213"/>
              </a:spcBef>
              <a:spcAft>
                <a:spcPts val="0"/>
              </a:spcAft>
              <a:buClrTx/>
              <a:buSzPct val="125000"/>
              <a:buFontTx/>
              <a:buNone/>
              <a:tabLst/>
              <a:defRPr sz="1800" b="0" i="0" u="none" strike="noStrike" cap="none" spc="0" baseline="0">
                <a:solidFill>
                  <a:srgbClr val="000000"/>
                </a:solidFill>
                <a:uFillTx/>
                <a:latin typeface="Helvetica Neue"/>
                <a:ea typeface="Helvetica Neue"/>
                <a:cs typeface="Helvetica Neue"/>
                <a:sym typeface="Helvetica Neue"/>
              </a:defRPr>
            </a:lvl3pPr>
            <a:lvl4pPr marL="13716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4pPr>
            <a:lvl5pPr marL="18288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5pPr>
            <a:lvl6pPr marL="22860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6pPr>
            <a:lvl7pPr marL="27432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7pPr>
            <a:lvl8pPr marL="32004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8pPr>
            <a:lvl9pPr marL="36576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9pPr>
          </a:lstStyle>
          <a:p>
            <a:pPr marL="342900" indent="-342900">
              <a:buFont typeface="Arial"/>
              <a:buChar char="•"/>
              <a:defRPr>
                <a:solidFill>
                  <a:srgbClr val="58595B"/>
                </a:solidFill>
                <a:latin typeface="Acherus Grotesque Regular"/>
                <a:ea typeface="Acherus Grotesque Regular"/>
                <a:cs typeface="Acherus Grotesque Regular"/>
                <a:sym typeface="Acherus Grotesque Regular"/>
              </a:defRPr>
            </a:pPr>
            <a:r>
              <a:rPr lang="en-US" sz="3300" kern="0" dirty="0">
                <a:solidFill>
                  <a:srgbClr val="58595B"/>
                </a:solidFill>
                <a:latin typeface="Raleway Medium" pitchFamily="2" charset="77"/>
                <a:ea typeface="Acherus Grotesque Regular"/>
                <a:cs typeface="Acherus Grotesque Regular"/>
                <a:sym typeface="Acherus Grotesque Regular"/>
              </a:rPr>
              <a:t>DEMO </a:t>
            </a:r>
            <a:r>
              <a:rPr lang="en-US" sz="3300" kern="0" dirty="0">
                <a:solidFill>
                  <a:srgbClr val="58595B"/>
                </a:solidFill>
                <a:latin typeface="Raleway Medium" pitchFamily="2" charset="77"/>
                <a:ea typeface="Acherus Grotesque Regular"/>
                <a:cs typeface="Acherus Grotesque Regular"/>
                <a:sym typeface="Acherus Grotesque Regular"/>
                <a:hlinkClick r:id="rId3"/>
              </a:rPr>
              <a:t>Compasstools.org</a:t>
            </a:r>
            <a:endParaRPr lang="en-US" sz="3300" kern="0" dirty="0">
              <a:solidFill>
                <a:srgbClr val="58595B"/>
              </a:solidFill>
              <a:latin typeface="Raleway Medium" pitchFamily="2" charset="77"/>
              <a:ea typeface="Acherus Grotesque Regular"/>
              <a:cs typeface="Acherus Grotesque Regular"/>
              <a:sym typeface="Acherus Grotesque Regular"/>
            </a:endParaRPr>
          </a:p>
          <a:p>
            <a:pPr marL="342900" indent="-342900">
              <a:buFont typeface="Arial"/>
              <a:buChar char="•"/>
              <a:defRPr>
                <a:solidFill>
                  <a:srgbClr val="58595B"/>
                </a:solidFill>
                <a:latin typeface="Acherus Grotesque Regular"/>
                <a:ea typeface="Acherus Grotesque Regular"/>
                <a:cs typeface="Acherus Grotesque Regular"/>
                <a:sym typeface="Acherus Grotesque Regular"/>
              </a:defRPr>
            </a:pPr>
            <a:endParaRPr lang="en-US" sz="3300" kern="0" dirty="0">
              <a:solidFill>
                <a:srgbClr val="58595B"/>
              </a:solidFill>
              <a:latin typeface="Raleway Medium" pitchFamily="2" charset="77"/>
              <a:ea typeface="Acherus Grotesque Regular"/>
              <a:cs typeface="Acherus Grotesque Regular"/>
              <a:sym typeface="Acherus Grotesque Regular"/>
            </a:endParaRPr>
          </a:p>
        </p:txBody>
      </p:sp>
      <p:pic>
        <p:nvPicPr>
          <p:cNvPr id="7" name="Picture 6" descr="Icon&#10;&#10;Description automatically generated">
            <a:extLst>
              <a:ext uri="{FF2B5EF4-FFF2-40B4-BE49-F238E27FC236}">
                <a16:creationId xmlns:a16="http://schemas.microsoft.com/office/drawing/2014/main" id="{E4E51C48-415E-1034-61BC-819000FB206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110" y="2425163"/>
            <a:ext cx="4018788" cy="3228426"/>
          </a:xfrm>
          <a:prstGeom prst="rect">
            <a:avLst/>
          </a:prstGeom>
        </p:spPr>
      </p:pic>
    </p:spTree>
    <p:extLst>
      <p:ext uri="{BB962C8B-B14F-4D97-AF65-F5344CB8AC3E}">
        <p14:creationId xmlns:p14="http://schemas.microsoft.com/office/powerpoint/2010/main" val="165441986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9545A0-06A2-A07E-9474-35691EA9A04C}"/>
            </a:ext>
          </a:extLst>
        </p:cNvPr>
        <p:cNvGrpSpPr/>
        <p:nvPr/>
      </p:nvGrpSpPr>
      <p:grpSpPr>
        <a:xfrm>
          <a:off x="0" y="0"/>
          <a:ext cx="0" cy="0"/>
          <a:chOff x="0" y="0"/>
          <a:chExt cx="0" cy="0"/>
        </a:xfrm>
      </p:grpSpPr>
      <p:sp>
        <p:nvSpPr>
          <p:cNvPr id="8" name="Round Same Side Corner Rectangle 7">
            <a:extLst>
              <a:ext uri="{FF2B5EF4-FFF2-40B4-BE49-F238E27FC236}">
                <a16:creationId xmlns:a16="http://schemas.microsoft.com/office/drawing/2014/main" id="{314DEF53-FED0-D46F-8CE7-617855745BCE}"/>
              </a:ext>
            </a:extLst>
          </p:cNvPr>
          <p:cNvSpPr/>
          <p:nvPr/>
        </p:nvSpPr>
        <p:spPr>
          <a:xfrm rot="10800000">
            <a:off x="1132110" y="-1"/>
            <a:ext cx="9927776" cy="1389525"/>
          </a:xfrm>
          <a:prstGeom prst="round2SameRect">
            <a:avLst/>
          </a:prstGeom>
          <a:solidFill>
            <a:srgbClr val="164C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3000" dirty="0">
              <a:latin typeface="Arial" panose="020B0604020202020204" pitchFamily="34" charset="0"/>
            </a:endParaRPr>
          </a:p>
        </p:txBody>
      </p:sp>
      <p:sp>
        <p:nvSpPr>
          <p:cNvPr id="2" name="Title 1">
            <a:extLst>
              <a:ext uri="{FF2B5EF4-FFF2-40B4-BE49-F238E27FC236}">
                <a16:creationId xmlns:a16="http://schemas.microsoft.com/office/drawing/2014/main" id="{DD75A793-74F6-79FB-061F-3C6A95FC2BE3}"/>
              </a:ext>
            </a:extLst>
          </p:cNvPr>
          <p:cNvSpPr>
            <a:spLocks noGrp="1"/>
          </p:cNvSpPr>
          <p:nvPr>
            <p:ph type="ctrTitle"/>
          </p:nvPr>
        </p:nvSpPr>
        <p:spPr>
          <a:xfrm>
            <a:off x="1249378" y="364671"/>
            <a:ext cx="9810508" cy="657015"/>
          </a:xfrm>
        </p:spPr>
        <p:txBody>
          <a:bodyPr>
            <a:noAutofit/>
          </a:bodyPr>
          <a:lstStyle/>
          <a:p>
            <a:r>
              <a:rPr lang="en-US" sz="3600" b="1" spc="300" dirty="0">
                <a:solidFill>
                  <a:schemeClr val="bg1"/>
                </a:solidFill>
                <a:latin typeface="Aptos Black" panose="020B0004020202020204" pitchFamily="34" charset="0"/>
                <a:cs typeface="Aharoni" panose="02010803020104030203" pitchFamily="2" charset="-79"/>
              </a:rPr>
              <a:t>Compass Tools Demonstration</a:t>
            </a:r>
            <a:endParaRPr lang="en-US" sz="3600" spc="300" dirty="0">
              <a:solidFill>
                <a:schemeClr val="bg1"/>
              </a:solidFill>
              <a:latin typeface="Aptos Black" panose="020B0004020202020204" pitchFamily="34" charset="0"/>
              <a:cs typeface="Aharoni" panose="02010803020104030203" pitchFamily="2" charset="-79"/>
            </a:endParaRPr>
          </a:p>
        </p:txBody>
      </p:sp>
      <p:sp>
        <p:nvSpPr>
          <p:cNvPr id="3" name="Bullet point 1…">
            <a:extLst>
              <a:ext uri="{FF2B5EF4-FFF2-40B4-BE49-F238E27FC236}">
                <a16:creationId xmlns:a16="http://schemas.microsoft.com/office/drawing/2014/main" id="{9DB30EAE-3E5E-7194-B8F9-2BB9DDFB0928}"/>
              </a:ext>
            </a:extLst>
          </p:cNvPr>
          <p:cNvSpPr txBox="1">
            <a:spLocks/>
          </p:cNvSpPr>
          <p:nvPr/>
        </p:nvSpPr>
        <p:spPr>
          <a:xfrm>
            <a:off x="1132110" y="1845129"/>
            <a:ext cx="9548705" cy="4648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Autofit/>
          </a:bodyPr>
          <a:lstStyle>
            <a:lvl1pPr marL="0" marR="0" indent="0" algn="ctr" defTabSz="309563" latinLnBrk="0">
              <a:lnSpc>
                <a:spcPct val="100000"/>
              </a:lnSpc>
              <a:spcBef>
                <a:spcPts val="2213"/>
              </a:spcBef>
              <a:spcAft>
                <a:spcPts val="0"/>
              </a:spcAft>
              <a:buClrTx/>
              <a:buSzPct val="125000"/>
              <a:buFontTx/>
              <a:buNone/>
              <a:tabLst/>
              <a:defRPr sz="2400" b="0" i="0" u="none" strike="noStrike" cap="none" spc="0" baseline="0">
                <a:solidFill>
                  <a:srgbClr val="000000"/>
                </a:solidFill>
                <a:uFillTx/>
                <a:latin typeface="Helvetica Neue"/>
                <a:ea typeface="Helvetica Neue"/>
                <a:cs typeface="Helvetica Neue"/>
                <a:sym typeface="Helvetica Neue"/>
              </a:defRPr>
            </a:lvl1pPr>
            <a:lvl2pPr marL="457200" marR="0" indent="0" algn="ctr" defTabSz="309563" latinLnBrk="0">
              <a:lnSpc>
                <a:spcPct val="100000"/>
              </a:lnSpc>
              <a:spcBef>
                <a:spcPts val="2213"/>
              </a:spcBef>
              <a:spcAft>
                <a:spcPts val="0"/>
              </a:spcAft>
              <a:buClrTx/>
              <a:buSzPct val="125000"/>
              <a:buFontTx/>
              <a:buNone/>
              <a:tabLst/>
              <a:defRPr sz="2000" b="0" i="0" u="none" strike="noStrike" cap="none" spc="0" baseline="0">
                <a:solidFill>
                  <a:srgbClr val="000000"/>
                </a:solidFill>
                <a:uFillTx/>
                <a:latin typeface="Helvetica Neue"/>
                <a:ea typeface="Helvetica Neue"/>
                <a:cs typeface="Helvetica Neue"/>
                <a:sym typeface="Helvetica Neue"/>
              </a:defRPr>
            </a:lvl2pPr>
            <a:lvl3pPr marL="914400" marR="0" indent="0" algn="ctr" defTabSz="309563" latinLnBrk="0">
              <a:lnSpc>
                <a:spcPct val="100000"/>
              </a:lnSpc>
              <a:spcBef>
                <a:spcPts val="2213"/>
              </a:spcBef>
              <a:spcAft>
                <a:spcPts val="0"/>
              </a:spcAft>
              <a:buClrTx/>
              <a:buSzPct val="125000"/>
              <a:buFontTx/>
              <a:buNone/>
              <a:tabLst/>
              <a:defRPr sz="1800" b="0" i="0" u="none" strike="noStrike" cap="none" spc="0" baseline="0">
                <a:solidFill>
                  <a:srgbClr val="000000"/>
                </a:solidFill>
                <a:uFillTx/>
                <a:latin typeface="Helvetica Neue"/>
                <a:ea typeface="Helvetica Neue"/>
                <a:cs typeface="Helvetica Neue"/>
                <a:sym typeface="Helvetica Neue"/>
              </a:defRPr>
            </a:lvl3pPr>
            <a:lvl4pPr marL="13716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4pPr>
            <a:lvl5pPr marL="18288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5pPr>
            <a:lvl6pPr marL="22860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6pPr>
            <a:lvl7pPr marL="27432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7pPr>
            <a:lvl8pPr marL="32004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8pPr>
            <a:lvl9pPr marL="36576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9pPr>
          </a:lstStyle>
          <a:p>
            <a:pPr marL="342900" marR="0" lvl="0" indent="-342900" algn="l" defTabSz="309563" eaLnBrk="1" fontAlgn="auto" latinLnBrk="0" hangingPunct="1">
              <a:lnSpc>
                <a:spcPct val="100000"/>
              </a:lnSpc>
              <a:spcBef>
                <a:spcPts val="2213"/>
              </a:spcBef>
              <a:spcAft>
                <a:spcPts val="0"/>
              </a:spcAft>
              <a:buClrTx/>
              <a:buSzPct val="125000"/>
              <a:buFont typeface="Arial" panose="020B0604020202020204" pitchFamily="34" charset="0"/>
              <a:buChar char="•"/>
              <a:tabLst/>
              <a:defRPr/>
            </a:pPr>
            <a:endParaRPr kumimoji="0" lang="en-US" b="0" i="0" u="none" strike="noStrike" kern="0" cap="none" spc="0" normalizeH="0" baseline="0" noProof="0" dirty="0">
              <a:ln>
                <a:noFill/>
              </a:ln>
              <a:solidFill>
                <a:srgbClr val="58595B"/>
              </a:solidFill>
              <a:effectLst/>
              <a:uLnTx/>
              <a:uFillTx/>
              <a:latin typeface="Raleway Medium" pitchFamily="2" charset="0"/>
              <a:sym typeface="Helvetica Neue"/>
            </a:endParaRPr>
          </a:p>
        </p:txBody>
      </p:sp>
      <p:pic>
        <p:nvPicPr>
          <p:cNvPr id="4" name="Picture 3" descr="A child reading a book&#10;&#10;Description automatically generated">
            <a:extLst>
              <a:ext uri="{FF2B5EF4-FFF2-40B4-BE49-F238E27FC236}">
                <a16:creationId xmlns:a16="http://schemas.microsoft.com/office/drawing/2014/main" id="{E34734C3-D304-5E40-B23B-E019FCC321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23785" y="1501572"/>
            <a:ext cx="8944429" cy="5278098"/>
          </a:xfrm>
          <a:prstGeom prst="rect">
            <a:avLst/>
          </a:prstGeom>
        </p:spPr>
      </p:pic>
    </p:spTree>
    <p:extLst>
      <p:ext uri="{BB962C8B-B14F-4D97-AF65-F5344CB8AC3E}">
        <p14:creationId xmlns:p14="http://schemas.microsoft.com/office/powerpoint/2010/main" val="335032527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9545A0-06A2-A07E-9474-35691EA9A04C}"/>
            </a:ext>
          </a:extLst>
        </p:cNvPr>
        <p:cNvGrpSpPr/>
        <p:nvPr/>
      </p:nvGrpSpPr>
      <p:grpSpPr>
        <a:xfrm>
          <a:off x="0" y="0"/>
          <a:ext cx="0" cy="0"/>
          <a:chOff x="0" y="0"/>
          <a:chExt cx="0" cy="0"/>
        </a:xfrm>
      </p:grpSpPr>
      <p:sp>
        <p:nvSpPr>
          <p:cNvPr id="8" name="Round Same Side Corner Rectangle 7">
            <a:extLst>
              <a:ext uri="{FF2B5EF4-FFF2-40B4-BE49-F238E27FC236}">
                <a16:creationId xmlns:a16="http://schemas.microsoft.com/office/drawing/2014/main" id="{314DEF53-FED0-D46F-8CE7-617855745BCE}"/>
              </a:ext>
            </a:extLst>
          </p:cNvPr>
          <p:cNvSpPr/>
          <p:nvPr/>
        </p:nvSpPr>
        <p:spPr>
          <a:xfrm rot="10800000">
            <a:off x="1132110" y="-1"/>
            <a:ext cx="9927776" cy="1389525"/>
          </a:xfrm>
          <a:prstGeom prst="round2SameRect">
            <a:avLst/>
          </a:prstGeom>
          <a:solidFill>
            <a:srgbClr val="164C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3000" dirty="0">
              <a:latin typeface="Arial" panose="020B0604020202020204" pitchFamily="34" charset="0"/>
            </a:endParaRPr>
          </a:p>
        </p:txBody>
      </p:sp>
      <p:sp>
        <p:nvSpPr>
          <p:cNvPr id="2" name="Title 1">
            <a:extLst>
              <a:ext uri="{FF2B5EF4-FFF2-40B4-BE49-F238E27FC236}">
                <a16:creationId xmlns:a16="http://schemas.microsoft.com/office/drawing/2014/main" id="{DD75A793-74F6-79FB-061F-3C6A95FC2BE3}"/>
              </a:ext>
            </a:extLst>
          </p:cNvPr>
          <p:cNvSpPr>
            <a:spLocks noGrp="1"/>
          </p:cNvSpPr>
          <p:nvPr>
            <p:ph type="ctrTitle"/>
          </p:nvPr>
        </p:nvSpPr>
        <p:spPr>
          <a:xfrm>
            <a:off x="1249378" y="364671"/>
            <a:ext cx="9810508" cy="657015"/>
          </a:xfrm>
        </p:spPr>
        <p:txBody>
          <a:bodyPr>
            <a:noAutofit/>
          </a:bodyPr>
          <a:lstStyle/>
          <a:p>
            <a:r>
              <a:rPr lang="en-US" sz="3600" b="1" spc="300" dirty="0">
                <a:solidFill>
                  <a:schemeClr val="bg1"/>
                </a:solidFill>
                <a:latin typeface="Aptos Black" panose="020B0004020202020204" pitchFamily="34" charset="0"/>
                <a:cs typeface="Aharoni" panose="02010803020104030203" pitchFamily="2" charset="-79"/>
              </a:rPr>
              <a:t>Compass Tools Demonstration</a:t>
            </a:r>
            <a:endParaRPr lang="en-US" sz="3600" spc="300" dirty="0">
              <a:solidFill>
                <a:schemeClr val="bg1"/>
              </a:solidFill>
              <a:latin typeface="Aptos Black" panose="020B0004020202020204" pitchFamily="34" charset="0"/>
              <a:cs typeface="Aharoni" panose="02010803020104030203" pitchFamily="2" charset="-79"/>
            </a:endParaRPr>
          </a:p>
        </p:txBody>
      </p:sp>
      <p:sp>
        <p:nvSpPr>
          <p:cNvPr id="3" name="Bullet point 1…">
            <a:extLst>
              <a:ext uri="{FF2B5EF4-FFF2-40B4-BE49-F238E27FC236}">
                <a16:creationId xmlns:a16="http://schemas.microsoft.com/office/drawing/2014/main" id="{9DB30EAE-3E5E-7194-B8F9-2BB9DDFB0928}"/>
              </a:ext>
            </a:extLst>
          </p:cNvPr>
          <p:cNvSpPr txBox="1">
            <a:spLocks/>
          </p:cNvSpPr>
          <p:nvPr/>
        </p:nvSpPr>
        <p:spPr>
          <a:xfrm>
            <a:off x="1132110" y="1845129"/>
            <a:ext cx="9548705" cy="46482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Autofit/>
          </a:bodyPr>
          <a:lstStyle>
            <a:lvl1pPr marL="0" marR="0" indent="0" algn="ctr" defTabSz="309563" latinLnBrk="0">
              <a:lnSpc>
                <a:spcPct val="100000"/>
              </a:lnSpc>
              <a:spcBef>
                <a:spcPts val="2213"/>
              </a:spcBef>
              <a:spcAft>
                <a:spcPts val="0"/>
              </a:spcAft>
              <a:buClrTx/>
              <a:buSzPct val="125000"/>
              <a:buFontTx/>
              <a:buNone/>
              <a:tabLst/>
              <a:defRPr sz="2400" b="0" i="0" u="none" strike="noStrike" cap="none" spc="0" baseline="0">
                <a:solidFill>
                  <a:srgbClr val="000000"/>
                </a:solidFill>
                <a:uFillTx/>
                <a:latin typeface="Helvetica Neue"/>
                <a:ea typeface="Helvetica Neue"/>
                <a:cs typeface="Helvetica Neue"/>
                <a:sym typeface="Helvetica Neue"/>
              </a:defRPr>
            </a:lvl1pPr>
            <a:lvl2pPr marL="457200" marR="0" indent="0" algn="ctr" defTabSz="309563" latinLnBrk="0">
              <a:lnSpc>
                <a:spcPct val="100000"/>
              </a:lnSpc>
              <a:spcBef>
                <a:spcPts val="2213"/>
              </a:spcBef>
              <a:spcAft>
                <a:spcPts val="0"/>
              </a:spcAft>
              <a:buClrTx/>
              <a:buSzPct val="125000"/>
              <a:buFontTx/>
              <a:buNone/>
              <a:tabLst/>
              <a:defRPr sz="2000" b="0" i="0" u="none" strike="noStrike" cap="none" spc="0" baseline="0">
                <a:solidFill>
                  <a:srgbClr val="000000"/>
                </a:solidFill>
                <a:uFillTx/>
                <a:latin typeface="Helvetica Neue"/>
                <a:ea typeface="Helvetica Neue"/>
                <a:cs typeface="Helvetica Neue"/>
                <a:sym typeface="Helvetica Neue"/>
              </a:defRPr>
            </a:lvl2pPr>
            <a:lvl3pPr marL="914400" marR="0" indent="0" algn="ctr" defTabSz="309563" latinLnBrk="0">
              <a:lnSpc>
                <a:spcPct val="100000"/>
              </a:lnSpc>
              <a:spcBef>
                <a:spcPts val="2213"/>
              </a:spcBef>
              <a:spcAft>
                <a:spcPts val="0"/>
              </a:spcAft>
              <a:buClrTx/>
              <a:buSzPct val="125000"/>
              <a:buFontTx/>
              <a:buNone/>
              <a:tabLst/>
              <a:defRPr sz="1800" b="0" i="0" u="none" strike="noStrike" cap="none" spc="0" baseline="0">
                <a:solidFill>
                  <a:srgbClr val="000000"/>
                </a:solidFill>
                <a:uFillTx/>
                <a:latin typeface="Helvetica Neue"/>
                <a:ea typeface="Helvetica Neue"/>
                <a:cs typeface="Helvetica Neue"/>
                <a:sym typeface="Helvetica Neue"/>
              </a:defRPr>
            </a:lvl3pPr>
            <a:lvl4pPr marL="13716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4pPr>
            <a:lvl5pPr marL="18288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5pPr>
            <a:lvl6pPr marL="22860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6pPr>
            <a:lvl7pPr marL="27432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7pPr>
            <a:lvl8pPr marL="32004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8pPr>
            <a:lvl9pPr marL="36576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9pPr>
          </a:lstStyle>
          <a:p>
            <a:pPr marL="342900" marR="0" lvl="0" indent="-342900" algn="l" defTabSz="309563" eaLnBrk="1" fontAlgn="auto" latinLnBrk="0" hangingPunct="1">
              <a:lnSpc>
                <a:spcPct val="100000"/>
              </a:lnSpc>
              <a:spcBef>
                <a:spcPts val="2213"/>
              </a:spcBef>
              <a:spcAft>
                <a:spcPts val="0"/>
              </a:spcAft>
              <a:buClrTx/>
              <a:buSzPct val="125000"/>
              <a:buFont typeface="Arial" panose="020B0604020202020204" pitchFamily="34" charset="0"/>
              <a:buChar char="•"/>
              <a:tabLst/>
              <a:defRPr/>
            </a:pPr>
            <a:endParaRPr kumimoji="0" lang="en-US" b="0" i="0" u="none" strike="noStrike" kern="0" cap="none" spc="0" normalizeH="0" baseline="0" noProof="0" dirty="0">
              <a:ln>
                <a:noFill/>
              </a:ln>
              <a:solidFill>
                <a:srgbClr val="58595B"/>
              </a:solidFill>
              <a:effectLst/>
              <a:uLnTx/>
              <a:uFillTx/>
              <a:latin typeface="Raleway Medium" pitchFamily="2" charset="0"/>
              <a:sym typeface="Helvetica Neue"/>
            </a:endParaRPr>
          </a:p>
        </p:txBody>
      </p:sp>
      <p:pic>
        <p:nvPicPr>
          <p:cNvPr id="6" name="Picture 5" descr="A group of books on a white background&#10;&#10;Description automatically generated">
            <a:extLst>
              <a:ext uri="{FF2B5EF4-FFF2-40B4-BE49-F238E27FC236}">
                <a16:creationId xmlns:a16="http://schemas.microsoft.com/office/drawing/2014/main" id="{0EFE847D-819F-1DB6-A260-D2675B5CDC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0640" y="1488996"/>
            <a:ext cx="6571644" cy="5197705"/>
          </a:xfrm>
          <a:prstGeom prst="rect">
            <a:avLst/>
          </a:prstGeom>
        </p:spPr>
      </p:pic>
    </p:spTree>
    <p:extLst>
      <p:ext uri="{BB962C8B-B14F-4D97-AF65-F5344CB8AC3E}">
        <p14:creationId xmlns:p14="http://schemas.microsoft.com/office/powerpoint/2010/main" val="186136711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9545A0-06A2-A07E-9474-35691EA9A04C}"/>
            </a:ext>
          </a:extLst>
        </p:cNvPr>
        <p:cNvGrpSpPr/>
        <p:nvPr/>
      </p:nvGrpSpPr>
      <p:grpSpPr>
        <a:xfrm>
          <a:off x="0" y="0"/>
          <a:ext cx="0" cy="0"/>
          <a:chOff x="0" y="0"/>
          <a:chExt cx="0" cy="0"/>
        </a:xfrm>
      </p:grpSpPr>
      <p:sp>
        <p:nvSpPr>
          <p:cNvPr id="8" name="Round Same Side Corner Rectangle 7">
            <a:extLst>
              <a:ext uri="{FF2B5EF4-FFF2-40B4-BE49-F238E27FC236}">
                <a16:creationId xmlns:a16="http://schemas.microsoft.com/office/drawing/2014/main" id="{314DEF53-FED0-D46F-8CE7-617855745BCE}"/>
              </a:ext>
            </a:extLst>
          </p:cNvPr>
          <p:cNvSpPr/>
          <p:nvPr/>
        </p:nvSpPr>
        <p:spPr>
          <a:xfrm rot="10800000">
            <a:off x="1088481" y="0"/>
            <a:ext cx="9927776" cy="1389525"/>
          </a:xfrm>
          <a:prstGeom prst="round2SameRect">
            <a:avLst/>
          </a:prstGeom>
          <a:solidFill>
            <a:srgbClr val="164C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3000" dirty="0">
              <a:latin typeface="Arial" panose="020B0604020202020204" pitchFamily="34" charset="0"/>
            </a:endParaRPr>
          </a:p>
        </p:txBody>
      </p:sp>
      <p:sp>
        <p:nvSpPr>
          <p:cNvPr id="2" name="Title 1">
            <a:extLst>
              <a:ext uri="{FF2B5EF4-FFF2-40B4-BE49-F238E27FC236}">
                <a16:creationId xmlns:a16="http://schemas.microsoft.com/office/drawing/2014/main" id="{DD75A793-74F6-79FB-061F-3C6A95FC2BE3}"/>
              </a:ext>
            </a:extLst>
          </p:cNvPr>
          <p:cNvSpPr>
            <a:spLocks noGrp="1"/>
          </p:cNvSpPr>
          <p:nvPr>
            <p:ph type="ctrTitle"/>
          </p:nvPr>
        </p:nvSpPr>
        <p:spPr>
          <a:xfrm>
            <a:off x="1249378" y="364671"/>
            <a:ext cx="9810508" cy="657015"/>
          </a:xfrm>
        </p:spPr>
        <p:txBody>
          <a:bodyPr>
            <a:noAutofit/>
          </a:bodyPr>
          <a:lstStyle/>
          <a:p>
            <a:r>
              <a:rPr lang="en-US" sz="3600" b="1" spc="300" dirty="0">
                <a:solidFill>
                  <a:schemeClr val="bg1"/>
                </a:solidFill>
                <a:latin typeface="Aptos Black" panose="020B0004020202020204" pitchFamily="34" charset="0"/>
                <a:cs typeface="Aharoni" panose="02010803020104030203" pitchFamily="2" charset="-79"/>
              </a:rPr>
              <a:t>Compass Tools Demonstration</a:t>
            </a:r>
            <a:endParaRPr lang="en-US" sz="3600" spc="300" dirty="0">
              <a:solidFill>
                <a:schemeClr val="bg1"/>
              </a:solidFill>
              <a:latin typeface="Aptos Black" panose="020B0004020202020204" pitchFamily="34" charset="0"/>
              <a:cs typeface="Aharoni" panose="02010803020104030203" pitchFamily="2" charset="-79"/>
            </a:endParaRPr>
          </a:p>
        </p:txBody>
      </p:sp>
      <p:sp>
        <p:nvSpPr>
          <p:cNvPr id="3" name="Bullet point 1…">
            <a:extLst>
              <a:ext uri="{FF2B5EF4-FFF2-40B4-BE49-F238E27FC236}">
                <a16:creationId xmlns:a16="http://schemas.microsoft.com/office/drawing/2014/main" id="{9DB30EAE-3E5E-7194-B8F9-2BB9DDFB0928}"/>
              </a:ext>
            </a:extLst>
          </p:cNvPr>
          <p:cNvSpPr txBox="1">
            <a:spLocks/>
          </p:cNvSpPr>
          <p:nvPr/>
        </p:nvSpPr>
        <p:spPr>
          <a:xfrm>
            <a:off x="1132110" y="1845129"/>
            <a:ext cx="9548705" cy="4648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Autofit/>
          </a:bodyPr>
          <a:lstStyle>
            <a:lvl1pPr marL="0" marR="0" indent="0" algn="ctr" defTabSz="309563" latinLnBrk="0">
              <a:lnSpc>
                <a:spcPct val="100000"/>
              </a:lnSpc>
              <a:spcBef>
                <a:spcPts val="2213"/>
              </a:spcBef>
              <a:spcAft>
                <a:spcPts val="0"/>
              </a:spcAft>
              <a:buClrTx/>
              <a:buSzPct val="125000"/>
              <a:buFontTx/>
              <a:buNone/>
              <a:tabLst/>
              <a:defRPr sz="2400" b="0" i="0" u="none" strike="noStrike" cap="none" spc="0" baseline="0">
                <a:solidFill>
                  <a:srgbClr val="000000"/>
                </a:solidFill>
                <a:uFillTx/>
                <a:latin typeface="Helvetica Neue"/>
                <a:ea typeface="Helvetica Neue"/>
                <a:cs typeface="Helvetica Neue"/>
                <a:sym typeface="Helvetica Neue"/>
              </a:defRPr>
            </a:lvl1pPr>
            <a:lvl2pPr marL="457200" marR="0" indent="0" algn="ctr" defTabSz="309563" latinLnBrk="0">
              <a:lnSpc>
                <a:spcPct val="100000"/>
              </a:lnSpc>
              <a:spcBef>
                <a:spcPts val="2213"/>
              </a:spcBef>
              <a:spcAft>
                <a:spcPts val="0"/>
              </a:spcAft>
              <a:buClrTx/>
              <a:buSzPct val="125000"/>
              <a:buFontTx/>
              <a:buNone/>
              <a:tabLst/>
              <a:defRPr sz="2000" b="0" i="0" u="none" strike="noStrike" cap="none" spc="0" baseline="0">
                <a:solidFill>
                  <a:srgbClr val="000000"/>
                </a:solidFill>
                <a:uFillTx/>
                <a:latin typeface="Helvetica Neue"/>
                <a:ea typeface="Helvetica Neue"/>
                <a:cs typeface="Helvetica Neue"/>
                <a:sym typeface="Helvetica Neue"/>
              </a:defRPr>
            </a:lvl2pPr>
            <a:lvl3pPr marL="914400" marR="0" indent="0" algn="ctr" defTabSz="309563" latinLnBrk="0">
              <a:lnSpc>
                <a:spcPct val="100000"/>
              </a:lnSpc>
              <a:spcBef>
                <a:spcPts val="2213"/>
              </a:spcBef>
              <a:spcAft>
                <a:spcPts val="0"/>
              </a:spcAft>
              <a:buClrTx/>
              <a:buSzPct val="125000"/>
              <a:buFontTx/>
              <a:buNone/>
              <a:tabLst/>
              <a:defRPr sz="1800" b="0" i="0" u="none" strike="noStrike" cap="none" spc="0" baseline="0">
                <a:solidFill>
                  <a:srgbClr val="000000"/>
                </a:solidFill>
                <a:uFillTx/>
                <a:latin typeface="Helvetica Neue"/>
                <a:ea typeface="Helvetica Neue"/>
                <a:cs typeface="Helvetica Neue"/>
                <a:sym typeface="Helvetica Neue"/>
              </a:defRPr>
            </a:lvl3pPr>
            <a:lvl4pPr marL="13716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4pPr>
            <a:lvl5pPr marL="18288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5pPr>
            <a:lvl6pPr marL="22860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6pPr>
            <a:lvl7pPr marL="27432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7pPr>
            <a:lvl8pPr marL="32004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8pPr>
            <a:lvl9pPr marL="36576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9pPr>
          </a:lstStyle>
          <a:p>
            <a:pPr marL="342900" marR="0" lvl="0" indent="-342900" algn="l" defTabSz="309563" eaLnBrk="1" fontAlgn="auto" latinLnBrk="0" hangingPunct="1">
              <a:lnSpc>
                <a:spcPct val="100000"/>
              </a:lnSpc>
              <a:spcBef>
                <a:spcPts val="2213"/>
              </a:spcBef>
              <a:spcAft>
                <a:spcPts val="0"/>
              </a:spcAft>
              <a:buClrTx/>
              <a:buSzPct val="125000"/>
              <a:buFont typeface="Arial" panose="020B0604020202020204" pitchFamily="34" charset="0"/>
              <a:buChar char="•"/>
              <a:tabLst/>
              <a:defRPr/>
            </a:pPr>
            <a:endParaRPr kumimoji="0" lang="en-US" b="0" i="0" u="none" strike="noStrike" kern="0" cap="none" spc="0" normalizeH="0" baseline="0" noProof="0" dirty="0">
              <a:ln>
                <a:noFill/>
              </a:ln>
              <a:solidFill>
                <a:srgbClr val="58595B"/>
              </a:solidFill>
              <a:effectLst/>
              <a:uLnTx/>
              <a:uFillTx/>
              <a:latin typeface="Raleway Medium" pitchFamily="2" charset="0"/>
              <a:sym typeface="Helvetica Neue"/>
            </a:endParaRPr>
          </a:p>
        </p:txBody>
      </p:sp>
      <p:pic>
        <p:nvPicPr>
          <p:cNvPr id="5" name="Picture 4">
            <a:extLst>
              <a:ext uri="{FF2B5EF4-FFF2-40B4-BE49-F238E27FC236}">
                <a16:creationId xmlns:a16="http://schemas.microsoft.com/office/drawing/2014/main" id="{1FECA4B9-10BF-5827-D5B1-4A39CBF77EEB}"/>
              </a:ext>
            </a:extLst>
          </p:cNvPr>
          <p:cNvPicPr>
            <a:picLocks noChangeAspect="1"/>
          </p:cNvPicPr>
          <p:nvPr/>
        </p:nvPicPr>
        <p:blipFill>
          <a:blip r:embed="rId3"/>
          <a:stretch>
            <a:fillRect/>
          </a:stretch>
        </p:blipFill>
        <p:spPr>
          <a:xfrm>
            <a:off x="2584089" y="1434598"/>
            <a:ext cx="7023821" cy="5295331"/>
          </a:xfrm>
          <a:prstGeom prst="rect">
            <a:avLst/>
          </a:prstGeom>
        </p:spPr>
      </p:pic>
    </p:spTree>
    <p:extLst>
      <p:ext uri="{BB962C8B-B14F-4D97-AF65-F5344CB8AC3E}">
        <p14:creationId xmlns:p14="http://schemas.microsoft.com/office/powerpoint/2010/main" val="333070590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b="-8000"/>
          </a:stretch>
        </a:blipFill>
        <a:effectLst/>
      </p:bgPr>
    </p:bg>
    <p:spTree>
      <p:nvGrpSpPr>
        <p:cNvPr id="1" name=""/>
        <p:cNvGrpSpPr/>
        <p:nvPr/>
      </p:nvGrpSpPr>
      <p:grpSpPr>
        <a:xfrm>
          <a:off x="0" y="0"/>
          <a:ext cx="0" cy="0"/>
          <a:chOff x="0" y="0"/>
          <a:chExt cx="0" cy="0"/>
        </a:xfrm>
      </p:grpSpPr>
      <p:pic>
        <p:nvPicPr>
          <p:cNvPr id="7" name="Picture 6" descr="A logo with a black background&#10;&#10;Description automatically generated">
            <a:extLst>
              <a:ext uri="{FF2B5EF4-FFF2-40B4-BE49-F238E27FC236}">
                <a16:creationId xmlns:a16="http://schemas.microsoft.com/office/drawing/2014/main" id="{FD24DE42-0EAB-DF44-2B11-2449B387CE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51903" y="822955"/>
            <a:ext cx="1920244" cy="2606045"/>
          </a:xfrm>
          <a:prstGeom prst="rect">
            <a:avLst/>
          </a:prstGeom>
        </p:spPr>
      </p:pic>
      <p:sp>
        <p:nvSpPr>
          <p:cNvPr id="9" name="TextBox 8">
            <a:extLst>
              <a:ext uri="{FF2B5EF4-FFF2-40B4-BE49-F238E27FC236}">
                <a16:creationId xmlns:a16="http://schemas.microsoft.com/office/drawing/2014/main" id="{A019BE6F-AADD-4ABC-AA14-B22AF4ECC1F6}"/>
              </a:ext>
            </a:extLst>
          </p:cNvPr>
          <p:cNvSpPr txBox="1"/>
          <p:nvPr/>
        </p:nvSpPr>
        <p:spPr>
          <a:xfrm>
            <a:off x="2139636" y="4095564"/>
            <a:ext cx="7912728" cy="1754326"/>
          </a:xfrm>
          <a:prstGeom prst="rect">
            <a:avLst/>
          </a:prstGeom>
          <a:noFill/>
        </p:spPr>
        <p:txBody>
          <a:bodyPr wrap="square">
            <a:spAutoFit/>
          </a:bodyPr>
          <a:lstStyle/>
          <a:p>
            <a:pPr marL="0" indent="0" algn="ctr">
              <a:buNone/>
            </a:pPr>
            <a:r>
              <a:rPr lang="en-US" sz="3600" b="1" dirty="0">
                <a:solidFill>
                  <a:schemeClr val="bg1"/>
                </a:solidFill>
                <a:latin typeface="Aptos Black" panose="020B0004020202020204" pitchFamily="34" charset="0"/>
              </a:rPr>
              <a:t>Building Your Finances God’s Way</a:t>
            </a:r>
          </a:p>
          <a:p>
            <a:pPr marL="0" indent="0" algn="ctr">
              <a:buNone/>
            </a:pPr>
            <a:endParaRPr lang="en-US" sz="3600" b="1" dirty="0">
              <a:solidFill>
                <a:schemeClr val="bg1"/>
              </a:solidFill>
              <a:latin typeface="Aptos Black" panose="020B0004020202020204" pitchFamily="34" charset="0"/>
            </a:endParaRPr>
          </a:p>
          <a:p>
            <a:pPr marL="0" indent="0" algn="ctr">
              <a:buNone/>
            </a:pPr>
            <a:r>
              <a:rPr lang="en-US" sz="3600" dirty="0">
                <a:solidFill>
                  <a:schemeClr val="bg1"/>
                </a:solidFill>
                <a:latin typeface="Aptos Black" panose="020B0004020202020204" pitchFamily="34" charset="0"/>
              </a:rPr>
              <a:t>Section 1- Homework Assignment</a:t>
            </a:r>
          </a:p>
        </p:txBody>
      </p:sp>
    </p:spTree>
    <p:extLst>
      <p:ext uri="{BB962C8B-B14F-4D97-AF65-F5344CB8AC3E}">
        <p14:creationId xmlns:p14="http://schemas.microsoft.com/office/powerpoint/2010/main" val="288138799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9545A0-06A2-A07E-9474-35691EA9A04C}"/>
            </a:ext>
          </a:extLst>
        </p:cNvPr>
        <p:cNvGrpSpPr/>
        <p:nvPr/>
      </p:nvGrpSpPr>
      <p:grpSpPr>
        <a:xfrm>
          <a:off x="0" y="0"/>
          <a:ext cx="0" cy="0"/>
          <a:chOff x="0" y="0"/>
          <a:chExt cx="0" cy="0"/>
        </a:xfrm>
      </p:grpSpPr>
      <p:sp>
        <p:nvSpPr>
          <p:cNvPr id="8" name="Round Same Side Corner Rectangle 7">
            <a:extLst>
              <a:ext uri="{FF2B5EF4-FFF2-40B4-BE49-F238E27FC236}">
                <a16:creationId xmlns:a16="http://schemas.microsoft.com/office/drawing/2014/main" id="{314DEF53-FED0-D46F-8CE7-617855745BCE}"/>
              </a:ext>
            </a:extLst>
          </p:cNvPr>
          <p:cNvSpPr/>
          <p:nvPr/>
        </p:nvSpPr>
        <p:spPr>
          <a:xfrm rot="10800000">
            <a:off x="1132110" y="45917"/>
            <a:ext cx="9927776" cy="1389525"/>
          </a:xfrm>
          <a:prstGeom prst="round2SameRect">
            <a:avLst/>
          </a:prstGeom>
          <a:solidFill>
            <a:srgbClr val="164C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3000" dirty="0">
              <a:latin typeface="Arial" panose="020B0604020202020204" pitchFamily="34" charset="0"/>
            </a:endParaRPr>
          </a:p>
        </p:txBody>
      </p:sp>
      <p:sp>
        <p:nvSpPr>
          <p:cNvPr id="2" name="Title 1">
            <a:extLst>
              <a:ext uri="{FF2B5EF4-FFF2-40B4-BE49-F238E27FC236}">
                <a16:creationId xmlns:a16="http://schemas.microsoft.com/office/drawing/2014/main" id="{DD75A793-74F6-79FB-061F-3C6A95FC2BE3}"/>
              </a:ext>
            </a:extLst>
          </p:cNvPr>
          <p:cNvSpPr>
            <a:spLocks noGrp="1"/>
          </p:cNvSpPr>
          <p:nvPr>
            <p:ph type="ctrTitle"/>
          </p:nvPr>
        </p:nvSpPr>
        <p:spPr>
          <a:xfrm>
            <a:off x="1249378" y="364671"/>
            <a:ext cx="9810508" cy="657015"/>
          </a:xfrm>
        </p:spPr>
        <p:txBody>
          <a:bodyPr>
            <a:noAutofit/>
          </a:bodyPr>
          <a:lstStyle/>
          <a:p>
            <a:r>
              <a:rPr kumimoji="0" lang="en-US" sz="3200" b="1" i="0" u="none" strike="noStrike" kern="1200" cap="none" spc="0" normalizeH="0" baseline="0" noProof="0" dirty="0">
                <a:ln>
                  <a:noFill/>
                </a:ln>
                <a:solidFill>
                  <a:prstClr val="white"/>
                </a:solidFill>
                <a:effectLst/>
                <a:uLnTx/>
                <a:uFillTx/>
                <a:latin typeface="Aptos Black" panose="020B0004020202020204" pitchFamily="34" charset="0"/>
                <a:ea typeface="+mj-ea"/>
                <a:cs typeface="+mj-cs"/>
              </a:rPr>
              <a:t>Preparation For Section One</a:t>
            </a:r>
            <a:br>
              <a:rPr kumimoji="0" lang="en-US" sz="3200" b="1" i="0" u="none" strike="noStrike" kern="1200" cap="none" spc="0" normalizeH="0" baseline="0" noProof="0" dirty="0">
                <a:ln>
                  <a:noFill/>
                </a:ln>
                <a:solidFill>
                  <a:prstClr val="white"/>
                </a:solidFill>
                <a:effectLst/>
                <a:uLnTx/>
                <a:uFillTx/>
                <a:latin typeface="Aptos Black" panose="020B0004020202020204" pitchFamily="34" charset="0"/>
                <a:ea typeface="+mj-ea"/>
                <a:cs typeface="+mj-cs"/>
              </a:rPr>
            </a:br>
            <a:r>
              <a:rPr kumimoji="0" lang="en-US" sz="3200" b="1" i="0" u="none" strike="noStrike" kern="1200" cap="none" spc="0" normalizeH="0" baseline="0" noProof="0" dirty="0">
                <a:ln>
                  <a:noFill/>
                </a:ln>
                <a:solidFill>
                  <a:prstClr val="white"/>
                </a:solidFill>
                <a:effectLst/>
                <a:uLnTx/>
                <a:uFillTx/>
                <a:latin typeface="Aptos Black" panose="020B0004020202020204" pitchFamily="34" charset="0"/>
                <a:ea typeface="+mj-ea"/>
                <a:cs typeface="+mj-cs"/>
              </a:rPr>
              <a:t>(</a:t>
            </a:r>
            <a:r>
              <a:rPr lang="en-US" sz="3200" b="1" dirty="0">
                <a:solidFill>
                  <a:prstClr val="white"/>
                </a:solidFill>
                <a:latin typeface="Aptos Black" panose="020B0004020202020204" pitchFamily="34" charset="0"/>
              </a:rPr>
              <a:t>Month, Date, Year)</a:t>
            </a:r>
            <a:endParaRPr lang="en-US" sz="3200" spc="300" dirty="0">
              <a:solidFill>
                <a:schemeClr val="bg1"/>
              </a:solidFill>
              <a:latin typeface="Aptos Black" panose="020B0004020202020204" pitchFamily="34" charset="0"/>
              <a:cs typeface="Aharoni" panose="02010803020104030203" pitchFamily="2" charset="-79"/>
            </a:endParaRPr>
          </a:p>
        </p:txBody>
      </p:sp>
      <p:sp>
        <p:nvSpPr>
          <p:cNvPr id="3" name="Bullet point 1…">
            <a:extLst>
              <a:ext uri="{FF2B5EF4-FFF2-40B4-BE49-F238E27FC236}">
                <a16:creationId xmlns:a16="http://schemas.microsoft.com/office/drawing/2014/main" id="{9DB30EAE-3E5E-7194-B8F9-2BB9DDFB0928}"/>
              </a:ext>
            </a:extLst>
          </p:cNvPr>
          <p:cNvSpPr txBox="1">
            <a:spLocks/>
          </p:cNvSpPr>
          <p:nvPr/>
        </p:nvSpPr>
        <p:spPr>
          <a:xfrm>
            <a:off x="1132110" y="1845129"/>
            <a:ext cx="9548705" cy="46482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Autofit/>
          </a:bodyPr>
          <a:lstStyle>
            <a:lvl1pPr marL="0" marR="0" indent="0" algn="ctr" defTabSz="309563" latinLnBrk="0">
              <a:lnSpc>
                <a:spcPct val="100000"/>
              </a:lnSpc>
              <a:spcBef>
                <a:spcPts val="2213"/>
              </a:spcBef>
              <a:spcAft>
                <a:spcPts val="0"/>
              </a:spcAft>
              <a:buClrTx/>
              <a:buSzPct val="125000"/>
              <a:buFontTx/>
              <a:buNone/>
              <a:tabLst/>
              <a:defRPr sz="2400" b="0" i="0" u="none" strike="noStrike" cap="none" spc="0" baseline="0">
                <a:solidFill>
                  <a:srgbClr val="000000"/>
                </a:solidFill>
                <a:uFillTx/>
                <a:latin typeface="Helvetica Neue"/>
                <a:ea typeface="Helvetica Neue"/>
                <a:cs typeface="Helvetica Neue"/>
                <a:sym typeface="Helvetica Neue"/>
              </a:defRPr>
            </a:lvl1pPr>
            <a:lvl2pPr marL="457200" marR="0" indent="0" algn="ctr" defTabSz="309563" latinLnBrk="0">
              <a:lnSpc>
                <a:spcPct val="100000"/>
              </a:lnSpc>
              <a:spcBef>
                <a:spcPts val="2213"/>
              </a:spcBef>
              <a:spcAft>
                <a:spcPts val="0"/>
              </a:spcAft>
              <a:buClrTx/>
              <a:buSzPct val="125000"/>
              <a:buFontTx/>
              <a:buNone/>
              <a:tabLst/>
              <a:defRPr sz="2000" b="0" i="0" u="none" strike="noStrike" cap="none" spc="0" baseline="0">
                <a:solidFill>
                  <a:srgbClr val="000000"/>
                </a:solidFill>
                <a:uFillTx/>
                <a:latin typeface="Helvetica Neue"/>
                <a:ea typeface="Helvetica Neue"/>
                <a:cs typeface="Helvetica Neue"/>
                <a:sym typeface="Helvetica Neue"/>
              </a:defRPr>
            </a:lvl2pPr>
            <a:lvl3pPr marL="914400" marR="0" indent="0" algn="ctr" defTabSz="309563" latinLnBrk="0">
              <a:lnSpc>
                <a:spcPct val="100000"/>
              </a:lnSpc>
              <a:spcBef>
                <a:spcPts val="2213"/>
              </a:spcBef>
              <a:spcAft>
                <a:spcPts val="0"/>
              </a:spcAft>
              <a:buClrTx/>
              <a:buSzPct val="125000"/>
              <a:buFontTx/>
              <a:buNone/>
              <a:tabLst/>
              <a:defRPr sz="1800" b="0" i="0" u="none" strike="noStrike" cap="none" spc="0" baseline="0">
                <a:solidFill>
                  <a:srgbClr val="000000"/>
                </a:solidFill>
                <a:uFillTx/>
                <a:latin typeface="Helvetica Neue"/>
                <a:ea typeface="Helvetica Neue"/>
                <a:cs typeface="Helvetica Neue"/>
                <a:sym typeface="Helvetica Neue"/>
              </a:defRPr>
            </a:lvl3pPr>
            <a:lvl4pPr marL="13716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4pPr>
            <a:lvl5pPr marL="18288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5pPr>
            <a:lvl6pPr marL="22860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6pPr>
            <a:lvl7pPr marL="27432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7pPr>
            <a:lvl8pPr marL="32004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8pPr>
            <a:lvl9pPr marL="36576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9pPr>
          </a:lstStyle>
          <a:p>
            <a:pPr marL="342900" marR="0" lvl="0" indent="-342900" algn="l" defTabSz="309563" eaLnBrk="1" fontAlgn="auto" latinLnBrk="0" hangingPunct="1">
              <a:lnSpc>
                <a:spcPct val="100000"/>
              </a:lnSpc>
              <a:spcBef>
                <a:spcPts val="2213"/>
              </a:spcBef>
              <a:spcAft>
                <a:spcPts val="0"/>
              </a:spcAft>
              <a:buClrTx/>
              <a:buSzPct val="125000"/>
              <a:buFont typeface="Arial" panose="020B0604020202020204" pitchFamily="34" charset="0"/>
              <a:buChar char="•"/>
              <a:tabLst/>
              <a:defRPr/>
            </a:pPr>
            <a:endParaRPr kumimoji="0" lang="en-US" b="0" i="0" u="none" strike="noStrike" kern="0" cap="none" spc="0" normalizeH="0" baseline="0" noProof="0" dirty="0">
              <a:ln>
                <a:noFill/>
              </a:ln>
              <a:solidFill>
                <a:srgbClr val="58595B"/>
              </a:solidFill>
              <a:effectLst/>
              <a:uLnTx/>
              <a:uFillTx/>
              <a:latin typeface="Raleway Medium" pitchFamily="2" charset="0"/>
              <a:sym typeface="Helvetica Neue"/>
            </a:endParaRPr>
          </a:p>
        </p:txBody>
      </p:sp>
      <p:sp>
        <p:nvSpPr>
          <p:cNvPr id="4" name="Bullet point 1…">
            <a:extLst>
              <a:ext uri="{FF2B5EF4-FFF2-40B4-BE49-F238E27FC236}">
                <a16:creationId xmlns:a16="http://schemas.microsoft.com/office/drawing/2014/main" id="{91585E5B-6EBA-B3C1-E40D-8DC4FEEB348C}"/>
              </a:ext>
            </a:extLst>
          </p:cNvPr>
          <p:cNvSpPr txBox="1">
            <a:spLocks/>
          </p:cNvSpPr>
          <p:nvPr/>
        </p:nvSpPr>
        <p:spPr>
          <a:xfrm>
            <a:off x="1249378" y="1471317"/>
            <a:ext cx="7764671" cy="502201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fontScale="92500" lnSpcReduction="20000"/>
          </a:bodyPr>
          <a:lstStyle>
            <a:lvl1pPr marL="0" marR="0" indent="0" algn="ctr" defTabSz="309563" latinLnBrk="0">
              <a:lnSpc>
                <a:spcPct val="100000"/>
              </a:lnSpc>
              <a:spcBef>
                <a:spcPts val="2213"/>
              </a:spcBef>
              <a:spcAft>
                <a:spcPts val="0"/>
              </a:spcAft>
              <a:buClrTx/>
              <a:buSzPct val="125000"/>
              <a:buFontTx/>
              <a:buNone/>
              <a:tabLst/>
              <a:defRPr sz="2400" b="0" i="0" u="none" strike="noStrike" cap="none" spc="0" baseline="0">
                <a:solidFill>
                  <a:srgbClr val="000000"/>
                </a:solidFill>
                <a:uFillTx/>
                <a:latin typeface="Helvetica Neue"/>
                <a:ea typeface="Helvetica Neue"/>
                <a:cs typeface="Helvetica Neue"/>
                <a:sym typeface="Helvetica Neue"/>
              </a:defRPr>
            </a:lvl1pPr>
            <a:lvl2pPr marL="457200" marR="0" indent="0" algn="ctr" defTabSz="309563" latinLnBrk="0">
              <a:lnSpc>
                <a:spcPct val="100000"/>
              </a:lnSpc>
              <a:spcBef>
                <a:spcPts val="2213"/>
              </a:spcBef>
              <a:spcAft>
                <a:spcPts val="0"/>
              </a:spcAft>
              <a:buClrTx/>
              <a:buSzPct val="125000"/>
              <a:buFontTx/>
              <a:buNone/>
              <a:tabLst/>
              <a:defRPr sz="2000" b="0" i="0" u="none" strike="noStrike" cap="none" spc="0" baseline="0">
                <a:solidFill>
                  <a:srgbClr val="000000"/>
                </a:solidFill>
                <a:uFillTx/>
                <a:latin typeface="Helvetica Neue"/>
                <a:ea typeface="Helvetica Neue"/>
                <a:cs typeface="Helvetica Neue"/>
                <a:sym typeface="Helvetica Neue"/>
              </a:defRPr>
            </a:lvl2pPr>
            <a:lvl3pPr marL="914400" marR="0" indent="0" algn="ctr" defTabSz="309563" latinLnBrk="0">
              <a:lnSpc>
                <a:spcPct val="100000"/>
              </a:lnSpc>
              <a:spcBef>
                <a:spcPts val="2213"/>
              </a:spcBef>
              <a:spcAft>
                <a:spcPts val="0"/>
              </a:spcAft>
              <a:buClrTx/>
              <a:buSzPct val="125000"/>
              <a:buFontTx/>
              <a:buNone/>
              <a:tabLst/>
              <a:defRPr sz="1800" b="0" i="0" u="none" strike="noStrike" cap="none" spc="0" baseline="0">
                <a:solidFill>
                  <a:srgbClr val="000000"/>
                </a:solidFill>
                <a:uFillTx/>
                <a:latin typeface="Helvetica Neue"/>
                <a:ea typeface="Helvetica Neue"/>
                <a:cs typeface="Helvetica Neue"/>
                <a:sym typeface="Helvetica Neue"/>
              </a:defRPr>
            </a:lvl3pPr>
            <a:lvl4pPr marL="13716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4pPr>
            <a:lvl5pPr marL="18288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5pPr>
            <a:lvl6pPr marL="22860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6pPr>
            <a:lvl7pPr marL="27432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7pPr>
            <a:lvl8pPr marL="32004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8pPr>
            <a:lvl9pPr marL="36576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9pPr>
          </a:lstStyle>
          <a:p>
            <a:pPr marL="342900" marR="0" lvl="0" indent="-3429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2000" u="none" strike="noStrike" kern="1200" cap="none" spc="0" normalizeH="0" baseline="0" noProof="0" dirty="0">
                <a:ln>
                  <a:noFill/>
                </a:ln>
                <a:solidFill>
                  <a:schemeClr val="tx1"/>
                </a:solidFill>
                <a:effectLst/>
                <a:uLnTx/>
                <a:uFillTx/>
                <a:latin typeface="Raleway Medium" pitchFamily="2" charset="77"/>
              </a:rPr>
              <a:t>Read and complete Chapter 1, Days 1 - 6 </a:t>
            </a:r>
          </a:p>
          <a:p>
            <a:pPr marL="342900" marR="0" lvl="0" indent="-3429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endParaRPr kumimoji="0" lang="en-US" sz="2000" u="none" strike="noStrike" kern="1200" cap="none" spc="0" normalizeH="0" baseline="0" noProof="0" dirty="0">
              <a:ln>
                <a:noFill/>
              </a:ln>
              <a:solidFill>
                <a:schemeClr val="tx1"/>
              </a:solidFill>
              <a:effectLst/>
              <a:uLnTx/>
              <a:uFillTx/>
              <a:latin typeface="Raleway Medium" pitchFamily="2" charset="77"/>
            </a:endParaRPr>
          </a:p>
          <a:p>
            <a:pPr marL="342900" marR="0" lvl="0" indent="-3429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2000" u="none" strike="noStrike" kern="1200" cap="none" spc="0" normalizeH="0" baseline="0" noProof="0" dirty="0">
                <a:ln>
                  <a:noFill/>
                </a:ln>
                <a:solidFill>
                  <a:schemeClr val="tx1"/>
                </a:solidFill>
                <a:effectLst/>
                <a:uLnTx/>
                <a:uFillTx/>
                <a:latin typeface="Raleway Medium" pitchFamily="2" charset="77"/>
              </a:rPr>
              <a:t>Memorize the Day One memory verse: 1 Chronicles 29:11-12 (TLB) – “</a:t>
            </a:r>
            <a:r>
              <a:rPr kumimoji="0" lang="en-US" sz="2000" i="1" u="none" strike="noStrike" kern="1200" cap="none" spc="0" normalizeH="0" baseline="0" noProof="0" dirty="0">
                <a:ln>
                  <a:noFill/>
                </a:ln>
                <a:solidFill>
                  <a:schemeClr val="tx1"/>
                </a:solidFill>
                <a:effectLst/>
                <a:uLnTx/>
                <a:uFillTx/>
                <a:latin typeface="Raleway Medium" pitchFamily="2" charset="77"/>
              </a:rPr>
              <a:t>Everything in the heavens and earth is yours, O Lord, and this is your kingdom. We adore you as being in control of everything. Riches and honor come from you alone, and you are the ruler of all mankind; your hand controls power and might, and it is at your discretion that men are made great and given strength..”</a:t>
            </a:r>
          </a:p>
          <a:p>
            <a:pPr marL="342900" marR="0" lvl="0" indent="-3429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endParaRPr kumimoji="0" lang="en-US" sz="2000" u="none" strike="noStrike" kern="1200" cap="none" spc="0" normalizeH="0" baseline="0" noProof="0" dirty="0">
              <a:ln>
                <a:noFill/>
              </a:ln>
              <a:solidFill>
                <a:schemeClr val="tx1"/>
              </a:solidFill>
              <a:effectLst/>
              <a:uLnTx/>
              <a:uFillTx/>
              <a:latin typeface="Raleway Medium" pitchFamily="2" charset="77"/>
            </a:endParaRPr>
          </a:p>
          <a:p>
            <a:pPr marL="342900" marR="0" lvl="0" indent="-3429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2000" u="none" strike="noStrike" kern="1200" cap="none" spc="0" normalizeH="0" baseline="0" noProof="0" dirty="0">
                <a:ln>
                  <a:noFill/>
                </a:ln>
                <a:solidFill>
                  <a:schemeClr val="tx1"/>
                </a:solidFill>
                <a:effectLst/>
                <a:uLnTx/>
                <a:uFillTx/>
                <a:latin typeface="Raleway Medium" pitchFamily="2" charset="77"/>
              </a:rPr>
              <a:t>Read the scriptures associated with each Days’ homework and record your answers</a:t>
            </a:r>
          </a:p>
          <a:p>
            <a:pPr marL="342900" marR="0" lvl="0" indent="-3429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endParaRPr lang="en-US" sz="2000" dirty="0">
              <a:solidFill>
                <a:schemeClr val="tx1"/>
              </a:solidFill>
              <a:latin typeface="Raleway Medium" pitchFamily="2" charset="77"/>
              <a:cs typeface="Helvetica Neue Thin"/>
            </a:endParaRPr>
          </a:p>
          <a:p>
            <a:pPr marL="342900" marR="0" lvl="0" indent="-3429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US" sz="2000" kern="1200" dirty="0">
                <a:solidFill>
                  <a:schemeClr val="tx1"/>
                </a:solidFill>
                <a:latin typeface="Raleway Medium" pitchFamily="2" charset="77"/>
                <a:cs typeface="Helvetica Neue Thin"/>
              </a:rPr>
              <a:t>Read Howard’s Highlights</a:t>
            </a:r>
          </a:p>
          <a:p>
            <a:pPr marL="342900" indent="-342900" defTabSz="914400" rtl="0" fontAlgn="base">
              <a:spcBef>
                <a:spcPts val="0"/>
              </a:spcBef>
              <a:buSzTx/>
              <a:buFont typeface="Arial" panose="020B0604020202020204" pitchFamily="34" charset="0"/>
              <a:buChar char="•"/>
              <a:defRPr/>
            </a:pPr>
            <a:endParaRPr lang="en-US" sz="2000" kern="1200" dirty="0">
              <a:solidFill>
                <a:schemeClr val="tx1"/>
              </a:solidFill>
              <a:latin typeface="Raleway Medium" pitchFamily="2" charset="77"/>
              <a:cs typeface="Helvetica Neue Thin"/>
            </a:endParaRPr>
          </a:p>
          <a:p>
            <a:pPr marL="342900" marR="0" lvl="0" indent="-3429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2000" u="none" strike="noStrike" kern="1200" cap="none" spc="0" normalizeH="0" baseline="0" noProof="0" dirty="0">
                <a:ln>
                  <a:noFill/>
                </a:ln>
                <a:solidFill>
                  <a:schemeClr val="tx1"/>
                </a:solidFill>
                <a:effectLst/>
                <a:uLnTx/>
                <a:uFillTx/>
                <a:latin typeface="Raleway Medium" pitchFamily="2" charset="77"/>
              </a:rPr>
              <a:t>Complete the practical applications associated with Day Two (</a:t>
            </a:r>
            <a:r>
              <a:rPr lang="en-US" sz="2000" dirty="0">
                <a:solidFill>
                  <a:schemeClr val="tx1"/>
                </a:solidFill>
                <a:latin typeface="Raleway Medium" pitchFamily="2" charset="77"/>
              </a:rPr>
              <a:t>Personal Financial Statement) and Day Five (The Life Insurance Worksheet)</a:t>
            </a:r>
            <a:endParaRPr kumimoji="0" lang="en-US" sz="2000" u="none" strike="noStrike" kern="1200" cap="none" spc="0" normalizeH="0" baseline="0" noProof="0" dirty="0">
              <a:ln>
                <a:noFill/>
              </a:ln>
              <a:solidFill>
                <a:schemeClr val="tx1"/>
              </a:solidFill>
              <a:effectLst/>
              <a:uLnTx/>
              <a:uFillTx/>
              <a:latin typeface="Raleway Medium" pitchFamily="2" charset="77"/>
            </a:endParaRPr>
          </a:p>
          <a:p>
            <a:pPr marL="342900" marR="0" lvl="0" indent="-3429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endParaRPr kumimoji="0" lang="en-US" sz="2000" u="none" strike="noStrike" kern="1200" cap="none" spc="0" normalizeH="0" baseline="0" noProof="0" dirty="0">
              <a:ln>
                <a:noFill/>
              </a:ln>
              <a:solidFill>
                <a:schemeClr val="tx1"/>
              </a:solidFill>
              <a:effectLst/>
              <a:uLnTx/>
              <a:uFillTx/>
              <a:latin typeface="Raleway Medium" pitchFamily="2" charset="77"/>
            </a:endParaRPr>
          </a:p>
          <a:p>
            <a:pPr marL="342900" marR="0" lvl="0" indent="-3429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US" sz="2000" kern="1200" dirty="0">
                <a:solidFill>
                  <a:schemeClr val="tx1"/>
                </a:solidFill>
                <a:latin typeface="Raleway Medium" pitchFamily="2" charset="77"/>
              </a:rPr>
              <a:t>Record </a:t>
            </a:r>
            <a:r>
              <a:rPr kumimoji="0" lang="en-US" sz="2000" u="none" strike="noStrike" kern="1200" cap="none" spc="0" normalizeH="0" baseline="0" noProof="0" dirty="0">
                <a:ln>
                  <a:noFill/>
                </a:ln>
                <a:solidFill>
                  <a:schemeClr val="tx1"/>
                </a:solidFill>
                <a:effectLst/>
                <a:uLnTx/>
                <a:uFillTx/>
                <a:latin typeface="Raleway Medium" pitchFamily="2" charset="77"/>
                <a:cs typeface="Helvetica Neue Thin"/>
              </a:rPr>
              <a:t>your prayer request that you would like to share at the end of the class</a:t>
            </a:r>
          </a:p>
        </p:txBody>
      </p:sp>
    </p:spTree>
    <p:extLst>
      <p:ext uri="{BB962C8B-B14F-4D97-AF65-F5344CB8AC3E}">
        <p14:creationId xmlns:p14="http://schemas.microsoft.com/office/powerpoint/2010/main" val="181743163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9545A0-06A2-A07E-9474-35691EA9A04C}"/>
            </a:ext>
          </a:extLst>
        </p:cNvPr>
        <p:cNvGrpSpPr/>
        <p:nvPr/>
      </p:nvGrpSpPr>
      <p:grpSpPr>
        <a:xfrm>
          <a:off x="0" y="0"/>
          <a:ext cx="0" cy="0"/>
          <a:chOff x="0" y="0"/>
          <a:chExt cx="0" cy="0"/>
        </a:xfrm>
      </p:grpSpPr>
      <p:sp>
        <p:nvSpPr>
          <p:cNvPr id="8" name="Round Same Side Corner Rectangle 7">
            <a:extLst>
              <a:ext uri="{FF2B5EF4-FFF2-40B4-BE49-F238E27FC236}">
                <a16:creationId xmlns:a16="http://schemas.microsoft.com/office/drawing/2014/main" id="{314DEF53-FED0-D46F-8CE7-617855745BCE}"/>
              </a:ext>
            </a:extLst>
          </p:cNvPr>
          <p:cNvSpPr/>
          <p:nvPr/>
        </p:nvSpPr>
        <p:spPr>
          <a:xfrm rot="10800000">
            <a:off x="1132110" y="-1"/>
            <a:ext cx="9927776" cy="1389525"/>
          </a:xfrm>
          <a:prstGeom prst="round2SameRect">
            <a:avLst/>
          </a:prstGeom>
          <a:solidFill>
            <a:srgbClr val="164C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3000" dirty="0">
              <a:solidFill>
                <a:schemeClr val="bg1"/>
              </a:solidFill>
              <a:latin typeface="Arial" panose="020B0604020202020204" pitchFamily="34" charset="0"/>
            </a:endParaRPr>
          </a:p>
        </p:txBody>
      </p:sp>
      <p:sp>
        <p:nvSpPr>
          <p:cNvPr id="2" name="Title 1">
            <a:extLst>
              <a:ext uri="{FF2B5EF4-FFF2-40B4-BE49-F238E27FC236}">
                <a16:creationId xmlns:a16="http://schemas.microsoft.com/office/drawing/2014/main" id="{DD75A793-74F6-79FB-061F-3C6A95FC2BE3}"/>
              </a:ext>
            </a:extLst>
          </p:cNvPr>
          <p:cNvSpPr>
            <a:spLocks noGrp="1"/>
          </p:cNvSpPr>
          <p:nvPr>
            <p:ph type="ctrTitle"/>
          </p:nvPr>
        </p:nvSpPr>
        <p:spPr>
          <a:xfrm>
            <a:off x="1249378" y="364671"/>
            <a:ext cx="9810508" cy="657015"/>
          </a:xfrm>
        </p:spPr>
        <p:txBody>
          <a:bodyPr>
            <a:noAutofit/>
          </a:bodyPr>
          <a:lstStyle/>
          <a:p>
            <a:r>
              <a:rPr lang="en-US" sz="3600" b="1" spc="300" dirty="0">
                <a:solidFill>
                  <a:schemeClr val="bg1"/>
                </a:solidFill>
                <a:latin typeface="Aptos Black" panose="020B0004020202020204" pitchFamily="34" charset="0"/>
                <a:cs typeface="Aharoni" panose="02010803020104030203" pitchFamily="2" charset="-79"/>
              </a:rPr>
              <a:t>Class Agenda</a:t>
            </a:r>
            <a:endParaRPr lang="en-US" sz="3600" spc="300" dirty="0">
              <a:solidFill>
                <a:schemeClr val="bg1"/>
              </a:solidFill>
              <a:latin typeface="Aptos Black" panose="020B0004020202020204" pitchFamily="34" charset="0"/>
              <a:cs typeface="Aharoni" panose="02010803020104030203" pitchFamily="2" charset="-79"/>
            </a:endParaRPr>
          </a:p>
        </p:txBody>
      </p:sp>
      <p:sp>
        <p:nvSpPr>
          <p:cNvPr id="3" name="Bullet point 1…">
            <a:extLst>
              <a:ext uri="{FF2B5EF4-FFF2-40B4-BE49-F238E27FC236}">
                <a16:creationId xmlns:a16="http://schemas.microsoft.com/office/drawing/2014/main" id="{9DB30EAE-3E5E-7194-B8F9-2BB9DDFB0928}"/>
              </a:ext>
            </a:extLst>
          </p:cNvPr>
          <p:cNvSpPr txBox="1">
            <a:spLocks/>
          </p:cNvSpPr>
          <p:nvPr/>
        </p:nvSpPr>
        <p:spPr>
          <a:xfrm>
            <a:off x="934584" y="1562248"/>
            <a:ext cx="10322828" cy="49310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Autofit/>
          </a:bodyPr>
          <a:lstStyle>
            <a:lvl1pPr marL="0" marR="0" indent="0" algn="ctr" defTabSz="309563" latinLnBrk="0">
              <a:lnSpc>
                <a:spcPct val="100000"/>
              </a:lnSpc>
              <a:spcBef>
                <a:spcPts val="2213"/>
              </a:spcBef>
              <a:spcAft>
                <a:spcPts val="0"/>
              </a:spcAft>
              <a:buClrTx/>
              <a:buSzPct val="125000"/>
              <a:buFontTx/>
              <a:buNone/>
              <a:tabLst/>
              <a:defRPr sz="2400" b="0" i="0" u="none" strike="noStrike" cap="none" spc="0" baseline="0">
                <a:solidFill>
                  <a:srgbClr val="000000"/>
                </a:solidFill>
                <a:uFillTx/>
                <a:latin typeface="Helvetica Neue"/>
                <a:ea typeface="Helvetica Neue"/>
                <a:cs typeface="Helvetica Neue"/>
                <a:sym typeface="Helvetica Neue"/>
              </a:defRPr>
            </a:lvl1pPr>
            <a:lvl2pPr marL="457200" marR="0" indent="0" algn="ctr" defTabSz="309563" latinLnBrk="0">
              <a:lnSpc>
                <a:spcPct val="100000"/>
              </a:lnSpc>
              <a:spcBef>
                <a:spcPts val="2213"/>
              </a:spcBef>
              <a:spcAft>
                <a:spcPts val="0"/>
              </a:spcAft>
              <a:buClrTx/>
              <a:buSzPct val="125000"/>
              <a:buFontTx/>
              <a:buNone/>
              <a:tabLst/>
              <a:defRPr sz="2000" b="0" i="0" u="none" strike="noStrike" cap="none" spc="0" baseline="0">
                <a:solidFill>
                  <a:srgbClr val="000000"/>
                </a:solidFill>
                <a:uFillTx/>
                <a:latin typeface="Helvetica Neue"/>
                <a:ea typeface="Helvetica Neue"/>
                <a:cs typeface="Helvetica Neue"/>
                <a:sym typeface="Helvetica Neue"/>
              </a:defRPr>
            </a:lvl2pPr>
            <a:lvl3pPr marL="914400" marR="0" indent="0" algn="ctr" defTabSz="309563" latinLnBrk="0">
              <a:lnSpc>
                <a:spcPct val="100000"/>
              </a:lnSpc>
              <a:spcBef>
                <a:spcPts val="2213"/>
              </a:spcBef>
              <a:spcAft>
                <a:spcPts val="0"/>
              </a:spcAft>
              <a:buClrTx/>
              <a:buSzPct val="125000"/>
              <a:buFontTx/>
              <a:buNone/>
              <a:tabLst/>
              <a:defRPr sz="1800" b="0" i="0" u="none" strike="noStrike" cap="none" spc="0" baseline="0">
                <a:solidFill>
                  <a:srgbClr val="000000"/>
                </a:solidFill>
                <a:uFillTx/>
                <a:latin typeface="Helvetica Neue"/>
                <a:ea typeface="Helvetica Neue"/>
                <a:cs typeface="Helvetica Neue"/>
                <a:sym typeface="Helvetica Neue"/>
              </a:defRPr>
            </a:lvl3pPr>
            <a:lvl4pPr marL="13716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4pPr>
            <a:lvl5pPr marL="18288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5pPr>
            <a:lvl6pPr marL="22860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6pPr>
            <a:lvl7pPr marL="27432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7pPr>
            <a:lvl8pPr marL="32004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8pPr>
            <a:lvl9pPr marL="36576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9pPr>
          </a:lstStyle>
          <a:p>
            <a:pPr marL="342900" marR="0" lvl="0" indent="-342900" algn="l" defTabSz="309563" eaLnBrk="1" fontAlgn="auto" latinLnBrk="0" hangingPunct="1">
              <a:lnSpc>
                <a:spcPct val="100000"/>
              </a:lnSpc>
              <a:spcBef>
                <a:spcPts val="2213"/>
              </a:spcBef>
              <a:spcAft>
                <a:spcPts val="0"/>
              </a:spcAft>
              <a:buClrTx/>
              <a:buSzPct val="125000"/>
              <a:buFont typeface="Arial" panose="020B0604020202020204" pitchFamily="34" charset="0"/>
              <a:buChar char="•"/>
              <a:tabLst/>
              <a:defRPr/>
            </a:pPr>
            <a:endParaRPr kumimoji="0" lang="en-US" b="0" i="0" u="none" strike="noStrike" kern="0" cap="none" spc="0" normalizeH="0" baseline="0" noProof="0" dirty="0">
              <a:ln>
                <a:noFill/>
              </a:ln>
              <a:solidFill>
                <a:srgbClr val="58595B"/>
              </a:solidFill>
              <a:effectLst/>
              <a:uLnTx/>
              <a:uFillTx/>
              <a:latin typeface="Raleway Medium" pitchFamily="2" charset="0"/>
              <a:sym typeface="Helvetica Neue"/>
            </a:endParaRPr>
          </a:p>
        </p:txBody>
      </p:sp>
      <p:sp>
        <p:nvSpPr>
          <p:cNvPr id="4" name="Bullet point 1…">
            <a:extLst>
              <a:ext uri="{FF2B5EF4-FFF2-40B4-BE49-F238E27FC236}">
                <a16:creationId xmlns:a16="http://schemas.microsoft.com/office/drawing/2014/main" id="{91585E5B-6EBA-B3C1-E40D-8DC4FEEB348C}"/>
              </a:ext>
            </a:extLst>
          </p:cNvPr>
          <p:cNvSpPr txBox="1">
            <a:spLocks/>
          </p:cNvSpPr>
          <p:nvPr/>
        </p:nvSpPr>
        <p:spPr>
          <a:xfrm>
            <a:off x="2695793" y="1754198"/>
            <a:ext cx="7764671" cy="502201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lnSpcReduction="10000"/>
          </a:bodyPr>
          <a:lstStyle>
            <a:lvl1pPr marL="0" marR="0" indent="0" algn="ctr" defTabSz="309563" latinLnBrk="0">
              <a:lnSpc>
                <a:spcPct val="100000"/>
              </a:lnSpc>
              <a:spcBef>
                <a:spcPts val="2213"/>
              </a:spcBef>
              <a:spcAft>
                <a:spcPts val="0"/>
              </a:spcAft>
              <a:buClrTx/>
              <a:buSzPct val="125000"/>
              <a:buFontTx/>
              <a:buNone/>
              <a:tabLst/>
              <a:defRPr sz="2400" b="0" i="0" u="none" strike="noStrike" cap="none" spc="0" baseline="0">
                <a:solidFill>
                  <a:srgbClr val="000000"/>
                </a:solidFill>
                <a:uFillTx/>
                <a:latin typeface="Helvetica Neue"/>
                <a:ea typeface="Helvetica Neue"/>
                <a:cs typeface="Helvetica Neue"/>
                <a:sym typeface="Helvetica Neue"/>
              </a:defRPr>
            </a:lvl1pPr>
            <a:lvl2pPr marL="457200" marR="0" indent="0" algn="ctr" defTabSz="309563" latinLnBrk="0">
              <a:lnSpc>
                <a:spcPct val="100000"/>
              </a:lnSpc>
              <a:spcBef>
                <a:spcPts val="2213"/>
              </a:spcBef>
              <a:spcAft>
                <a:spcPts val="0"/>
              </a:spcAft>
              <a:buClrTx/>
              <a:buSzPct val="125000"/>
              <a:buFontTx/>
              <a:buNone/>
              <a:tabLst/>
              <a:defRPr sz="2000" b="0" i="0" u="none" strike="noStrike" cap="none" spc="0" baseline="0">
                <a:solidFill>
                  <a:srgbClr val="000000"/>
                </a:solidFill>
                <a:uFillTx/>
                <a:latin typeface="Helvetica Neue"/>
                <a:ea typeface="Helvetica Neue"/>
                <a:cs typeface="Helvetica Neue"/>
                <a:sym typeface="Helvetica Neue"/>
              </a:defRPr>
            </a:lvl2pPr>
            <a:lvl3pPr marL="914400" marR="0" indent="0" algn="ctr" defTabSz="309563" latinLnBrk="0">
              <a:lnSpc>
                <a:spcPct val="100000"/>
              </a:lnSpc>
              <a:spcBef>
                <a:spcPts val="2213"/>
              </a:spcBef>
              <a:spcAft>
                <a:spcPts val="0"/>
              </a:spcAft>
              <a:buClrTx/>
              <a:buSzPct val="125000"/>
              <a:buFontTx/>
              <a:buNone/>
              <a:tabLst/>
              <a:defRPr sz="1800" b="0" i="0" u="none" strike="noStrike" cap="none" spc="0" baseline="0">
                <a:solidFill>
                  <a:srgbClr val="000000"/>
                </a:solidFill>
                <a:uFillTx/>
                <a:latin typeface="Helvetica Neue"/>
                <a:ea typeface="Helvetica Neue"/>
                <a:cs typeface="Helvetica Neue"/>
                <a:sym typeface="Helvetica Neue"/>
              </a:defRPr>
            </a:lvl3pPr>
            <a:lvl4pPr marL="13716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4pPr>
            <a:lvl5pPr marL="18288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5pPr>
            <a:lvl6pPr marL="22860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6pPr>
            <a:lvl7pPr marL="27432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7pPr>
            <a:lvl8pPr marL="32004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8pPr>
            <a:lvl9pPr marL="36576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9pPr>
          </a:lstStyle>
          <a:p>
            <a:pPr marL="342900" indent="-342900" algn="l">
              <a:buFont typeface="Arial" panose="020B0604020202020204" pitchFamily="34" charset="0"/>
              <a:buChar char="•"/>
              <a:defRPr>
                <a:solidFill>
                  <a:srgbClr val="58595B"/>
                </a:solidFill>
                <a:latin typeface="Acherus Grotesque Regular"/>
                <a:ea typeface="Acherus Grotesque Regular"/>
                <a:cs typeface="Acherus Grotesque Regular"/>
                <a:sym typeface="Acherus Grotesque Regular"/>
              </a:defRPr>
            </a:pPr>
            <a:r>
              <a:rPr lang="en-US" sz="2000" kern="0" dirty="0">
                <a:solidFill>
                  <a:schemeClr val="tx1"/>
                </a:solidFill>
                <a:latin typeface="Raleway Medium" pitchFamily="2" charset="0"/>
                <a:ea typeface="Acherus Grotesque Regular"/>
                <a:cs typeface="Acherus Grotesque Regular"/>
                <a:sym typeface="Acherus Grotesque Regular"/>
              </a:rPr>
              <a:t>Start and end on time</a:t>
            </a:r>
          </a:p>
          <a:p>
            <a:pPr marL="342900" indent="-342900" algn="l">
              <a:buFont typeface="Arial" panose="020B0604020202020204" pitchFamily="34" charset="0"/>
              <a:buChar char="•"/>
              <a:defRPr>
                <a:solidFill>
                  <a:srgbClr val="58595B"/>
                </a:solidFill>
                <a:latin typeface="Acherus Grotesque Regular"/>
                <a:ea typeface="Acherus Grotesque Regular"/>
                <a:cs typeface="Acherus Grotesque Regular"/>
                <a:sym typeface="Acherus Grotesque Regular"/>
              </a:defRPr>
            </a:pPr>
            <a:r>
              <a:rPr lang="en-US" sz="2000" kern="0" dirty="0">
                <a:solidFill>
                  <a:schemeClr val="tx1"/>
                </a:solidFill>
                <a:latin typeface="Raleway Medium" pitchFamily="2" charset="0"/>
                <a:ea typeface="Acherus Grotesque Regular"/>
                <a:cs typeface="Acherus Grotesque Regular"/>
                <a:sym typeface="Acherus Grotesque Regular"/>
              </a:rPr>
              <a:t>Open the group discussion in prayer</a:t>
            </a:r>
          </a:p>
          <a:p>
            <a:pPr marL="342900" indent="-342900" algn="l">
              <a:buFont typeface="Arial" panose="020B0604020202020204" pitchFamily="34" charset="0"/>
              <a:buChar char="•"/>
              <a:defRPr>
                <a:solidFill>
                  <a:srgbClr val="58595B"/>
                </a:solidFill>
                <a:latin typeface="Acherus Grotesque Regular"/>
                <a:ea typeface="Acherus Grotesque Regular"/>
                <a:cs typeface="Acherus Grotesque Regular"/>
                <a:sym typeface="Acherus Grotesque Regular"/>
              </a:defRPr>
            </a:pPr>
            <a:r>
              <a:rPr lang="en-US" sz="2000" kern="0" dirty="0">
                <a:solidFill>
                  <a:schemeClr val="tx1"/>
                </a:solidFill>
                <a:latin typeface="Raleway Medium" pitchFamily="2" charset="0"/>
                <a:ea typeface="Acherus Grotesque Regular"/>
                <a:cs typeface="Acherus Grotesque Regular"/>
                <a:sym typeface="Acherus Grotesque Regular"/>
              </a:rPr>
              <a:t>Everyone individually recites the scripture memory verse from the version used in the financial discipleship study</a:t>
            </a:r>
          </a:p>
          <a:p>
            <a:pPr marL="342900" indent="-342900" algn="l">
              <a:buFont typeface="Arial" panose="020B0604020202020204" pitchFamily="34" charset="0"/>
              <a:buChar char="•"/>
              <a:defRPr>
                <a:solidFill>
                  <a:srgbClr val="58595B"/>
                </a:solidFill>
                <a:latin typeface="Acherus Grotesque Regular"/>
                <a:ea typeface="Acherus Grotesque Regular"/>
                <a:cs typeface="Acherus Grotesque Regular"/>
                <a:sym typeface="Acherus Grotesque Regular"/>
              </a:defRPr>
            </a:pPr>
            <a:r>
              <a:rPr lang="en-US" sz="2000" kern="0" dirty="0">
                <a:solidFill>
                  <a:schemeClr val="tx1"/>
                </a:solidFill>
                <a:latin typeface="Raleway Medium" pitchFamily="2" charset="0"/>
                <a:ea typeface="Acherus Grotesque Regular"/>
                <a:cs typeface="Acherus Grotesque Regular"/>
                <a:sym typeface="Acherus Grotesque Regular"/>
              </a:rPr>
              <a:t>If you have not completed the homework, we ask that you join the session, but not respond to the questions</a:t>
            </a:r>
          </a:p>
          <a:p>
            <a:pPr marL="342900" indent="-342900" algn="l">
              <a:buFont typeface="Arial" panose="020B0604020202020204" pitchFamily="34" charset="0"/>
              <a:buChar char="•"/>
              <a:defRPr>
                <a:solidFill>
                  <a:srgbClr val="58595B"/>
                </a:solidFill>
                <a:latin typeface="Acherus Grotesque Regular"/>
                <a:ea typeface="Acherus Grotesque Regular"/>
                <a:cs typeface="Acherus Grotesque Regular"/>
                <a:sym typeface="Acherus Grotesque Regular"/>
              </a:defRPr>
            </a:pPr>
            <a:r>
              <a:rPr lang="en-US" sz="2000" kern="0" dirty="0">
                <a:solidFill>
                  <a:schemeClr val="tx1"/>
                </a:solidFill>
                <a:latin typeface="Raleway Medium" pitchFamily="2" charset="0"/>
                <a:ea typeface="Acherus Grotesque Regular"/>
                <a:cs typeface="Acherus Grotesque Regular"/>
                <a:sym typeface="Acherus Grotesque Regular"/>
              </a:rPr>
              <a:t>Conduct the group discussion</a:t>
            </a:r>
          </a:p>
          <a:p>
            <a:pPr marL="342900" indent="-342900" algn="l">
              <a:buFont typeface="Arial" panose="020B0604020202020204" pitchFamily="34" charset="0"/>
              <a:buChar char="•"/>
              <a:defRPr>
                <a:solidFill>
                  <a:srgbClr val="58595B"/>
                </a:solidFill>
                <a:latin typeface="Acherus Grotesque Regular"/>
                <a:ea typeface="Acherus Grotesque Regular"/>
                <a:cs typeface="Acherus Grotesque Regular"/>
                <a:sym typeface="Acherus Grotesque Regular"/>
              </a:defRPr>
            </a:pPr>
            <a:r>
              <a:rPr lang="en-US" sz="2000" kern="0" dirty="0">
                <a:solidFill>
                  <a:schemeClr val="tx1"/>
                </a:solidFill>
                <a:latin typeface="Raleway Medium" pitchFamily="2" charset="0"/>
                <a:ea typeface="Acherus Grotesque Regular"/>
                <a:cs typeface="Acherus Grotesque Regular"/>
                <a:sym typeface="Acherus Grotesque Regular"/>
              </a:rPr>
              <a:t>Review the homework for the next meeting</a:t>
            </a:r>
          </a:p>
          <a:p>
            <a:pPr marL="342900" indent="-342900" algn="l">
              <a:buFont typeface="Arial" panose="020B0604020202020204" pitchFamily="34" charset="0"/>
              <a:buChar char="•"/>
              <a:defRPr>
                <a:solidFill>
                  <a:srgbClr val="58595B"/>
                </a:solidFill>
                <a:latin typeface="Acherus Grotesque Regular"/>
                <a:ea typeface="Acherus Grotesque Regular"/>
                <a:cs typeface="Acherus Grotesque Regular"/>
                <a:sym typeface="Acherus Grotesque Regular"/>
              </a:defRPr>
            </a:pPr>
            <a:r>
              <a:rPr lang="en-US" sz="2000" kern="0" dirty="0">
                <a:solidFill>
                  <a:schemeClr val="tx1"/>
                </a:solidFill>
                <a:latin typeface="Raleway Medium" pitchFamily="2" charset="0"/>
                <a:ea typeface="Acherus Grotesque Regular"/>
                <a:cs typeface="Acherus Grotesque Regular"/>
                <a:sym typeface="Acherus Grotesque Regular"/>
              </a:rPr>
              <a:t>Share prayer requests through the App or in the “Prayer Log”</a:t>
            </a:r>
          </a:p>
          <a:p>
            <a:pPr marL="342900" indent="-342900" algn="l">
              <a:buFont typeface="Arial" panose="020B0604020202020204" pitchFamily="34" charset="0"/>
              <a:buChar char="•"/>
              <a:defRPr>
                <a:solidFill>
                  <a:srgbClr val="58595B"/>
                </a:solidFill>
                <a:latin typeface="Acherus Grotesque Regular"/>
                <a:ea typeface="Acherus Grotesque Regular"/>
                <a:cs typeface="Acherus Grotesque Regular"/>
                <a:sym typeface="Acherus Grotesque Regular"/>
              </a:defRPr>
            </a:pPr>
            <a:r>
              <a:rPr lang="en-US" sz="2000" kern="0" dirty="0">
                <a:solidFill>
                  <a:schemeClr val="tx1"/>
                </a:solidFill>
                <a:latin typeface="Raleway Medium" pitchFamily="2" charset="0"/>
                <a:ea typeface="Acherus Grotesque Regular"/>
                <a:cs typeface="Acherus Grotesque Regular"/>
                <a:sym typeface="Acherus Grotesque Regular"/>
              </a:rPr>
              <a:t>Have one person close in prayer</a:t>
            </a:r>
          </a:p>
        </p:txBody>
      </p:sp>
    </p:spTree>
    <p:extLst>
      <p:ext uri="{BB962C8B-B14F-4D97-AF65-F5344CB8AC3E}">
        <p14:creationId xmlns:p14="http://schemas.microsoft.com/office/powerpoint/2010/main" val="24520415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9545A0-06A2-A07E-9474-35691EA9A04C}"/>
            </a:ext>
          </a:extLst>
        </p:cNvPr>
        <p:cNvGrpSpPr/>
        <p:nvPr/>
      </p:nvGrpSpPr>
      <p:grpSpPr>
        <a:xfrm>
          <a:off x="0" y="0"/>
          <a:ext cx="0" cy="0"/>
          <a:chOff x="0" y="0"/>
          <a:chExt cx="0" cy="0"/>
        </a:xfrm>
      </p:grpSpPr>
      <p:sp>
        <p:nvSpPr>
          <p:cNvPr id="8" name="Round Same Side Corner Rectangle 7">
            <a:extLst>
              <a:ext uri="{FF2B5EF4-FFF2-40B4-BE49-F238E27FC236}">
                <a16:creationId xmlns:a16="http://schemas.microsoft.com/office/drawing/2014/main" id="{314DEF53-FED0-D46F-8CE7-617855745BCE}"/>
              </a:ext>
            </a:extLst>
          </p:cNvPr>
          <p:cNvSpPr/>
          <p:nvPr/>
        </p:nvSpPr>
        <p:spPr>
          <a:xfrm rot="10800000">
            <a:off x="1132110" y="-1"/>
            <a:ext cx="9927776" cy="1389525"/>
          </a:xfrm>
          <a:prstGeom prst="round2SameRect">
            <a:avLst/>
          </a:prstGeom>
          <a:solidFill>
            <a:srgbClr val="164C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3000" dirty="0">
              <a:latin typeface="Arial" panose="020B0604020202020204" pitchFamily="34" charset="0"/>
            </a:endParaRPr>
          </a:p>
        </p:txBody>
      </p:sp>
      <p:sp>
        <p:nvSpPr>
          <p:cNvPr id="2" name="Title 1">
            <a:extLst>
              <a:ext uri="{FF2B5EF4-FFF2-40B4-BE49-F238E27FC236}">
                <a16:creationId xmlns:a16="http://schemas.microsoft.com/office/drawing/2014/main" id="{DD75A793-74F6-79FB-061F-3C6A95FC2BE3}"/>
              </a:ext>
            </a:extLst>
          </p:cNvPr>
          <p:cNvSpPr>
            <a:spLocks noGrp="1"/>
          </p:cNvSpPr>
          <p:nvPr>
            <p:ph type="ctrTitle"/>
          </p:nvPr>
        </p:nvSpPr>
        <p:spPr>
          <a:xfrm>
            <a:off x="1523998" y="364671"/>
            <a:ext cx="9144000" cy="657015"/>
          </a:xfrm>
        </p:spPr>
        <p:txBody>
          <a:bodyPr>
            <a:noAutofit/>
          </a:bodyPr>
          <a:lstStyle/>
          <a:p>
            <a:r>
              <a:rPr lang="en-US" sz="3600" b="1" spc="300" dirty="0">
                <a:solidFill>
                  <a:schemeClr val="bg1"/>
                </a:solidFill>
                <a:latin typeface="Aptos Black" panose="020B0004020202020204" pitchFamily="34" charset="0"/>
                <a:cs typeface="Aharoni" panose="02010803020104030203" pitchFamily="2" charset="-79"/>
              </a:rPr>
              <a:t>Brief Introductions</a:t>
            </a:r>
            <a:endParaRPr lang="en-US" sz="3600" spc="300" dirty="0">
              <a:solidFill>
                <a:schemeClr val="bg1"/>
              </a:solidFill>
              <a:latin typeface="Aptos" panose="020B0004020202020204" pitchFamily="34" charset="0"/>
              <a:cs typeface="Aharoni" panose="02010803020104030203" pitchFamily="2" charset="-79"/>
            </a:endParaRPr>
          </a:p>
        </p:txBody>
      </p:sp>
      <p:pic>
        <p:nvPicPr>
          <p:cNvPr id="4" name="Picture 3">
            <a:extLst>
              <a:ext uri="{FF2B5EF4-FFF2-40B4-BE49-F238E27FC236}">
                <a16:creationId xmlns:a16="http://schemas.microsoft.com/office/drawing/2014/main" id="{7894CCB7-7D21-FE97-0878-2E9E54FB747E}"/>
              </a:ext>
            </a:extLst>
          </p:cNvPr>
          <p:cNvPicPr>
            <a:picLocks noChangeAspect="1"/>
          </p:cNvPicPr>
          <p:nvPr/>
        </p:nvPicPr>
        <p:blipFill>
          <a:blip r:embed="rId3"/>
          <a:stretch>
            <a:fillRect/>
          </a:stretch>
        </p:blipFill>
        <p:spPr>
          <a:xfrm>
            <a:off x="827153" y="1830933"/>
            <a:ext cx="9175423" cy="4052544"/>
          </a:xfrm>
          <a:prstGeom prst="rect">
            <a:avLst/>
          </a:prstGeom>
        </p:spPr>
      </p:pic>
    </p:spTree>
    <p:extLst>
      <p:ext uri="{BB962C8B-B14F-4D97-AF65-F5344CB8AC3E}">
        <p14:creationId xmlns:p14="http://schemas.microsoft.com/office/powerpoint/2010/main" val="347545151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9545A0-06A2-A07E-9474-35691EA9A04C}"/>
            </a:ext>
          </a:extLst>
        </p:cNvPr>
        <p:cNvGrpSpPr/>
        <p:nvPr/>
      </p:nvGrpSpPr>
      <p:grpSpPr>
        <a:xfrm>
          <a:off x="0" y="0"/>
          <a:ext cx="0" cy="0"/>
          <a:chOff x="0" y="0"/>
          <a:chExt cx="0" cy="0"/>
        </a:xfrm>
      </p:grpSpPr>
      <p:sp>
        <p:nvSpPr>
          <p:cNvPr id="8" name="Round Same Side Corner Rectangle 7">
            <a:extLst>
              <a:ext uri="{FF2B5EF4-FFF2-40B4-BE49-F238E27FC236}">
                <a16:creationId xmlns:a16="http://schemas.microsoft.com/office/drawing/2014/main" id="{314DEF53-FED0-D46F-8CE7-617855745BCE}"/>
              </a:ext>
            </a:extLst>
          </p:cNvPr>
          <p:cNvSpPr/>
          <p:nvPr/>
        </p:nvSpPr>
        <p:spPr>
          <a:xfrm rot="10800000">
            <a:off x="1132110" y="-1"/>
            <a:ext cx="9927776" cy="1389525"/>
          </a:xfrm>
          <a:prstGeom prst="round2SameRect">
            <a:avLst/>
          </a:prstGeom>
          <a:solidFill>
            <a:srgbClr val="164C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3000" dirty="0">
              <a:latin typeface="Arial" panose="020B0604020202020204" pitchFamily="34" charset="0"/>
            </a:endParaRPr>
          </a:p>
        </p:txBody>
      </p:sp>
      <p:sp>
        <p:nvSpPr>
          <p:cNvPr id="2" name="Title 1">
            <a:extLst>
              <a:ext uri="{FF2B5EF4-FFF2-40B4-BE49-F238E27FC236}">
                <a16:creationId xmlns:a16="http://schemas.microsoft.com/office/drawing/2014/main" id="{DD75A793-74F6-79FB-061F-3C6A95FC2BE3}"/>
              </a:ext>
            </a:extLst>
          </p:cNvPr>
          <p:cNvSpPr>
            <a:spLocks noGrp="1"/>
          </p:cNvSpPr>
          <p:nvPr>
            <p:ph type="ctrTitle"/>
          </p:nvPr>
        </p:nvSpPr>
        <p:spPr>
          <a:xfrm>
            <a:off x="1249378" y="364671"/>
            <a:ext cx="9810508" cy="657015"/>
          </a:xfrm>
        </p:spPr>
        <p:txBody>
          <a:bodyPr>
            <a:noAutofit/>
          </a:bodyPr>
          <a:lstStyle/>
          <a:p>
            <a:r>
              <a:rPr kumimoji="0" lang="en-US" sz="3600" b="1" i="0" u="none" strike="noStrike" kern="1200" cap="none" spc="0" normalizeH="0" baseline="0" noProof="0" dirty="0">
                <a:ln>
                  <a:noFill/>
                </a:ln>
                <a:solidFill>
                  <a:prstClr val="white"/>
                </a:solidFill>
                <a:effectLst/>
                <a:uLnTx/>
                <a:uFillTx/>
                <a:latin typeface="Aptos Black" panose="020B0004020202020204" pitchFamily="34" charset="0"/>
                <a:ea typeface="+mj-ea"/>
                <a:cs typeface="+mj-cs"/>
              </a:rPr>
              <a:t>Questions</a:t>
            </a:r>
            <a:endParaRPr lang="en-US" sz="3600" spc="300" dirty="0">
              <a:solidFill>
                <a:schemeClr val="bg1"/>
              </a:solidFill>
              <a:latin typeface="Aptos Black" panose="020B0004020202020204" pitchFamily="34" charset="0"/>
              <a:cs typeface="Aharoni" panose="02010803020104030203" pitchFamily="2" charset="-79"/>
            </a:endParaRPr>
          </a:p>
        </p:txBody>
      </p:sp>
      <p:sp>
        <p:nvSpPr>
          <p:cNvPr id="3" name="Bullet point 1…">
            <a:extLst>
              <a:ext uri="{FF2B5EF4-FFF2-40B4-BE49-F238E27FC236}">
                <a16:creationId xmlns:a16="http://schemas.microsoft.com/office/drawing/2014/main" id="{9DB30EAE-3E5E-7194-B8F9-2BB9DDFB0928}"/>
              </a:ext>
            </a:extLst>
          </p:cNvPr>
          <p:cNvSpPr txBox="1">
            <a:spLocks/>
          </p:cNvSpPr>
          <p:nvPr/>
        </p:nvSpPr>
        <p:spPr>
          <a:xfrm>
            <a:off x="1132110" y="1845129"/>
            <a:ext cx="9548705" cy="4648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Autofit/>
          </a:bodyPr>
          <a:lstStyle>
            <a:lvl1pPr marL="0" marR="0" indent="0" algn="ctr" defTabSz="309563" latinLnBrk="0">
              <a:lnSpc>
                <a:spcPct val="100000"/>
              </a:lnSpc>
              <a:spcBef>
                <a:spcPts val="2213"/>
              </a:spcBef>
              <a:spcAft>
                <a:spcPts val="0"/>
              </a:spcAft>
              <a:buClrTx/>
              <a:buSzPct val="125000"/>
              <a:buFontTx/>
              <a:buNone/>
              <a:tabLst/>
              <a:defRPr sz="2400" b="0" i="0" u="none" strike="noStrike" cap="none" spc="0" baseline="0">
                <a:solidFill>
                  <a:srgbClr val="000000"/>
                </a:solidFill>
                <a:uFillTx/>
                <a:latin typeface="Helvetica Neue"/>
                <a:ea typeface="Helvetica Neue"/>
                <a:cs typeface="Helvetica Neue"/>
                <a:sym typeface="Helvetica Neue"/>
              </a:defRPr>
            </a:lvl1pPr>
            <a:lvl2pPr marL="457200" marR="0" indent="0" algn="ctr" defTabSz="309563" latinLnBrk="0">
              <a:lnSpc>
                <a:spcPct val="100000"/>
              </a:lnSpc>
              <a:spcBef>
                <a:spcPts val="2213"/>
              </a:spcBef>
              <a:spcAft>
                <a:spcPts val="0"/>
              </a:spcAft>
              <a:buClrTx/>
              <a:buSzPct val="125000"/>
              <a:buFontTx/>
              <a:buNone/>
              <a:tabLst/>
              <a:defRPr sz="2000" b="0" i="0" u="none" strike="noStrike" cap="none" spc="0" baseline="0">
                <a:solidFill>
                  <a:srgbClr val="000000"/>
                </a:solidFill>
                <a:uFillTx/>
                <a:latin typeface="Helvetica Neue"/>
                <a:ea typeface="Helvetica Neue"/>
                <a:cs typeface="Helvetica Neue"/>
                <a:sym typeface="Helvetica Neue"/>
              </a:defRPr>
            </a:lvl2pPr>
            <a:lvl3pPr marL="914400" marR="0" indent="0" algn="ctr" defTabSz="309563" latinLnBrk="0">
              <a:lnSpc>
                <a:spcPct val="100000"/>
              </a:lnSpc>
              <a:spcBef>
                <a:spcPts val="2213"/>
              </a:spcBef>
              <a:spcAft>
                <a:spcPts val="0"/>
              </a:spcAft>
              <a:buClrTx/>
              <a:buSzPct val="125000"/>
              <a:buFontTx/>
              <a:buNone/>
              <a:tabLst/>
              <a:defRPr sz="1800" b="0" i="0" u="none" strike="noStrike" cap="none" spc="0" baseline="0">
                <a:solidFill>
                  <a:srgbClr val="000000"/>
                </a:solidFill>
                <a:uFillTx/>
                <a:latin typeface="Helvetica Neue"/>
                <a:ea typeface="Helvetica Neue"/>
                <a:cs typeface="Helvetica Neue"/>
                <a:sym typeface="Helvetica Neue"/>
              </a:defRPr>
            </a:lvl3pPr>
            <a:lvl4pPr marL="13716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4pPr>
            <a:lvl5pPr marL="18288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5pPr>
            <a:lvl6pPr marL="22860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6pPr>
            <a:lvl7pPr marL="27432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7pPr>
            <a:lvl8pPr marL="32004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8pPr>
            <a:lvl9pPr marL="36576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9pPr>
          </a:lstStyle>
          <a:p>
            <a:pPr marL="342900" marR="0" lvl="0" indent="-342900" algn="l" defTabSz="309563" eaLnBrk="1" fontAlgn="auto" latinLnBrk="0" hangingPunct="1">
              <a:lnSpc>
                <a:spcPct val="100000"/>
              </a:lnSpc>
              <a:spcBef>
                <a:spcPts val="2213"/>
              </a:spcBef>
              <a:spcAft>
                <a:spcPts val="0"/>
              </a:spcAft>
              <a:buClrTx/>
              <a:buSzPct val="125000"/>
              <a:buFont typeface="Arial" panose="020B0604020202020204" pitchFamily="34" charset="0"/>
              <a:buChar char="•"/>
              <a:tabLst/>
              <a:defRPr/>
            </a:pPr>
            <a:endParaRPr kumimoji="0" lang="en-US" b="0" i="0" u="none" strike="noStrike" kern="0" cap="none" spc="0" normalizeH="0" baseline="0" noProof="0" dirty="0">
              <a:ln>
                <a:noFill/>
              </a:ln>
              <a:solidFill>
                <a:srgbClr val="58595B"/>
              </a:solidFill>
              <a:effectLst/>
              <a:uLnTx/>
              <a:uFillTx/>
              <a:latin typeface="Raleway Medium" pitchFamily="2" charset="0"/>
              <a:sym typeface="Helvetica Neue"/>
            </a:endParaRPr>
          </a:p>
        </p:txBody>
      </p:sp>
      <p:sp>
        <p:nvSpPr>
          <p:cNvPr id="4" name="Bullet point 1…">
            <a:extLst>
              <a:ext uri="{FF2B5EF4-FFF2-40B4-BE49-F238E27FC236}">
                <a16:creationId xmlns:a16="http://schemas.microsoft.com/office/drawing/2014/main" id="{91585E5B-6EBA-B3C1-E40D-8DC4FEEB348C}"/>
              </a:ext>
            </a:extLst>
          </p:cNvPr>
          <p:cNvSpPr txBox="1">
            <a:spLocks/>
          </p:cNvSpPr>
          <p:nvPr/>
        </p:nvSpPr>
        <p:spPr>
          <a:xfrm>
            <a:off x="1249378" y="1471317"/>
            <a:ext cx="7764671" cy="502201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lvl1pPr marL="0" marR="0" indent="0" algn="ctr" defTabSz="309563" latinLnBrk="0">
              <a:lnSpc>
                <a:spcPct val="100000"/>
              </a:lnSpc>
              <a:spcBef>
                <a:spcPts val="2213"/>
              </a:spcBef>
              <a:spcAft>
                <a:spcPts val="0"/>
              </a:spcAft>
              <a:buClrTx/>
              <a:buSzPct val="125000"/>
              <a:buFontTx/>
              <a:buNone/>
              <a:tabLst/>
              <a:defRPr sz="2400" b="0" i="0" u="none" strike="noStrike" cap="none" spc="0" baseline="0">
                <a:solidFill>
                  <a:srgbClr val="000000"/>
                </a:solidFill>
                <a:uFillTx/>
                <a:latin typeface="Helvetica Neue"/>
                <a:ea typeface="Helvetica Neue"/>
                <a:cs typeface="Helvetica Neue"/>
                <a:sym typeface="Helvetica Neue"/>
              </a:defRPr>
            </a:lvl1pPr>
            <a:lvl2pPr marL="457200" marR="0" indent="0" algn="ctr" defTabSz="309563" latinLnBrk="0">
              <a:lnSpc>
                <a:spcPct val="100000"/>
              </a:lnSpc>
              <a:spcBef>
                <a:spcPts val="2213"/>
              </a:spcBef>
              <a:spcAft>
                <a:spcPts val="0"/>
              </a:spcAft>
              <a:buClrTx/>
              <a:buSzPct val="125000"/>
              <a:buFontTx/>
              <a:buNone/>
              <a:tabLst/>
              <a:defRPr sz="2000" b="0" i="0" u="none" strike="noStrike" cap="none" spc="0" baseline="0">
                <a:solidFill>
                  <a:srgbClr val="000000"/>
                </a:solidFill>
                <a:uFillTx/>
                <a:latin typeface="Helvetica Neue"/>
                <a:ea typeface="Helvetica Neue"/>
                <a:cs typeface="Helvetica Neue"/>
                <a:sym typeface="Helvetica Neue"/>
              </a:defRPr>
            </a:lvl2pPr>
            <a:lvl3pPr marL="914400" marR="0" indent="0" algn="ctr" defTabSz="309563" latinLnBrk="0">
              <a:lnSpc>
                <a:spcPct val="100000"/>
              </a:lnSpc>
              <a:spcBef>
                <a:spcPts val="2213"/>
              </a:spcBef>
              <a:spcAft>
                <a:spcPts val="0"/>
              </a:spcAft>
              <a:buClrTx/>
              <a:buSzPct val="125000"/>
              <a:buFontTx/>
              <a:buNone/>
              <a:tabLst/>
              <a:defRPr sz="1800" b="0" i="0" u="none" strike="noStrike" cap="none" spc="0" baseline="0">
                <a:solidFill>
                  <a:srgbClr val="000000"/>
                </a:solidFill>
                <a:uFillTx/>
                <a:latin typeface="Helvetica Neue"/>
                <a:ea typeface="Helvetica Neue"/>
                <a:cs typeface="Helvetica Neue"/>
                <a:sym typeface="Helvetica Neue"/>
              </a:defRPr>
            </a:lvl3pPr>
            <a:lvl4pPr marL="13716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4pPr>
            <a:lvl5pPr marL="18288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5pPr>
            <a:lvl6pPr marL="22860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6pPr>
            <a:lvl7pPr marL="27432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7pPr>
            <a:lvl8pPr marL="32004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8pPr>
            <a:lvl9pPr marL="36576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9pPr>
          </a:lstStyle>
          <a:p>
            <a:pPr marL="342900" marR="0" lvl="0" indent="-3429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endParaRPr kumimoji="0" lang="en-US" sz="2000" u="none" strike="noStrike" kern="1200" cap="none" spc="0" normalizeH="0" baseline="0" noProof="0" dirty="0">
              <a:ln>
                <a:noFill/>
              </a:ln>
              <a:solidFill>
                <a:srgbClr val="58595B"/>
              </a:solidFill>
              <a:effectLst/>
              <a:uLnTx/>
              <a:uFillTx/>
              <a:latin typeface="Raleway Medium" pitchFamily="2" charset="77"/>
              <a:cs typeface="Helvetica Neue Thin"/>
            </a:endParaRPr>
          </a:p>
        </p:txBody>
      </p:sp>
      <p:sp>
        <p:nvSpPr>
          <p:cNvPr id="5" name="Bullet point 1…">
            <a:extLst>
              <a:ext uri="{FF2B5EF4-FFF2-40B4-BE49-F238E27FC236}">
                <a16:creationId xmlns:a16="http://schemas.microsoft.com/office/drawing/2014/main" id="{CDB84F2C-5506-D21C-CFB8-4F3075DA73BD}"/>
              </a:ext>
            </a:extLst>
          </p:cNvPr>
          <p:cNvSpPr txBox="1">
            <a:spLocks/>
          </p:cNvSpPr>
          <p:nvPr/>
        </p:nvSpPr>
        <p:spPr>
          <a:xfrm>
            <a:off x="2012771" y="1553109"/>
            <a:ext cx="4454955" cy="502201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lvl1pPr marL="0" marR="0" indent="0" algn="ctr" defTabSz="309563" latinLnBrk="0">
              <a:lnSpc>
                <a:spcPct val="100000"/>
              </a:lnSpc>
              <a:spcBef>
                <a:spcPts val="2213"/>
              </a:spcBef>
              <a:spcAft>
                <a:spcPts val="0"/>
              </a:spcAft>
              <a:buClrTx/>
              <a:buSzPct val="125000"/>
              <a:buFontTx/>
              <a:buNone/>
              <a:tabLst/>
              <a:defRPr sz="2400" b="0" i="0" u="none" strike="noStrike" cap="none" spc="0" baseline="0">
                <a:solidFill>
                  <a:srgbClr val="000000"/>
                </a:solidFill>
                <a:uFillTx/>
                <a:latin typeface="Helvetica Neue"/>
                <a:ea typeface="Helvetica Neue"/>
                <a:cs typeface="Helvetica Neue"/>
                <a:sym typeface="Helvetica Neue"/>
              </a:defRPr>
            </a:lvl1pPr>
            <a:lvl2pPr marL="457200" marR="0" indent="0" algn="ctr" defTabSz="309563" latinLnBrk="0">
              <a:lnSpc>
                <a:spcPct val="100000"/>
              </a:lnSpc>
              <a:spcBef>
                <a:spcPts val="2213"/>
              </a:spcBef>
              <a:spcAft>
                <a:spcPts val="0"/>
              </a:spcAft>
              <a:buClrTx/>
              <a:buSzPct val="125000"/>
              <a:buFontTx/>
              <a:buNone/>
              <a:tabLst/>
              <a:defRPr sz="2000" b="0" i="0" u="none" strike="noStrike" cap="none" spc="0" baseline="0">
                <a:solidFill>
                  <a:srgbClr val="000000"/>
                </a:solidFill>
                <a:uFillTx/>
                <a:latin typeface="Helvetica Neue"/>
                <a:ea typeface="Helvetica Neue"/>
                <a:cs typeface="Helvetica Neue"/>
                <a:sym typeface="Helvetica Neue"/>
              </a:defRPr>
            </a:lvl2pPr>
            <a:lvl3pPr marL="914400" marR="0" indent="0" algn="ctr" defTabSz="309563" latinLnBrk="0">
              <a:lnSpc>
                <a:spcPct val="100000"/>
              </a:lnSpc>
              <a:spcBef>
                <a:spcPts val="2213"/>
              </a:spcBef>
              <a:spcAft>
                <a:spcPts val="0"/>
              </a:spcAft>
              <a:buClrTx/>
              <a:buSzPct val="125000"/>
              <a:buFontTx/>
              <a:buNone/>
              <a:tabLst/>
              <a:defRPr sz="1800" b="0" i="0" u="none" strike="noStrike" cap="none" spc="0" baseline="0">
                <a:solidFill>
                  <a:srgbClr val="000000"/>
                </a:solidFill>
                <a:uFillTx/>
                <a:latin typeface="Helvetica Neue"/>
                <a:ea typeface="Helvetica Neue"/>
                <a:cs typeface="Helvetica Neue"/>
                <a:sym typeface="Helvetica Neue"/>
              </a:defRPr>
            </a:lvl3pPr>
            <a:lvl4pPr marL="13716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4pPr>
            <a:lvl5pPr marL="18288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5pPr>
            <a:lvl6pPr marL="22860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6pPr>
            <a:lvl7pPr marL="27432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7pPr>
            <a:lvl8pPr marL="32004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8pPr>
            <a:lvl9pPr marL="36576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9pPr>
          </a:lstStyle>
          <a:p>
            <a:pPr algn="l" defTabSz="914400" rtl="0">
              <a:spcBef>
                <a:spcPts val="0"/>
              </a:spcBef>
              <a:buSzTx/>
              <a:defRPr/>
            </a:pPr>
            <a:r>
              <a:rPr lang="en-US" sz="2800" b="1" kern="1200" dirty="0">
                <a:latin typeface="Raleway" pitchFamily="2" charset="77"/>
              </a:rPr>
              <a:t>Co-Leaders Name:</a:t>
            </a:r>
          </a:p>
          <a:p>
            <a:pPr algn="l" defTabSz="914400" rtl="0">
              <a:spcBef>
                <a:spcPts val="0"/>
              </a:spcBef>
              <a:buSzTx/>
              <a:defRPr/>
            </a:pPr>
            <a:r>
              <a:rPr lang="en-US" sz="2800" kern="1200" dirty="0">
                <a:latin typeface="Raleway" pitchFamily="2" charset="77"/>
              </a:rPr>
              <a:t>Email Address</a:t>
            </a:r>
          </a:p>
          <a:p>
            <a:pPr algn="l" defTabSz="914400" rtl="0">
              <a:spcBef>
                <a:spcPts val="0"/>
              </a:spcBef>
              <a:buSzTx/>
              <a:defRPr/>
            </a:pPr>
            <a:r>
              <a:rPr lang="en-US" sz="2800" kern="1200" dirty="0">
                <a:latin typeface="Raleway" pitchFamily="2" charset="77"/>
              </a:rPr>
              <a:t>Phone Number </a:t>
            </a:r>
          </a:p>
          <a:p>
            <a:pPr algn="l" defTabSz="914400" rtl="0">
              <a:spcBef>
                <a:spcPts val="0"/>
              </a:spcBef>
              <a:buSzTx/>
              <a:defRPr/>
            </a:pPr>
            <a:endParaRPr lang="en-US" sz="2800" kern="1200" dirty="0">
              <a:latin typeface="Raleway" pitchFamily="2" charset="77"/>
            </a:endParaRPr>
          </a:p>
          <a:p>
            <a:pPr algn="l" defTabSz="914400" rtl="0">
              <a:spcBef>
                <a:spcPts val="0"/>
              </a:spcBef>
              <a:buSzTx/>
              <a:defRPr/>
            </a:pPr>
            <a:endParaRPr lang="en-US" sz="2800" b="1" kern="1200" dirty="0">
              <a:latin typeface="Raleway" pitchFamily="2" charset="77"/>
            </a:endParaRPr>
          </a:p>
          <a:p>
            <a:pPr algn="l" defTabSz="914400" rtl="0">
              <a:spcBef>
                <a:spcPts val="0"/>
              </a:spcBef>
              <a:buSzTx/>
              <a:defRPr/>
            </a:pPr>
            <a:endParaRPr lang="en-US" sz="2800" b="1" kern="1200" dirty="0">
              <a:latin typeface="Raleway" pitchFamily="2" charset="77"/>
            </a:endParaRPr>
          </a:p>
          <a:p>
            <a:pPr algn="l" defTabSz="914400" rtl="0">
              <a:spcBef>
                <a:spcPts val="0"/>
              </a:spcBef>
              <a:buSzTx/>
              <a:defRPr/>
            </a:pPr>
            <a:r>
              <a:rPr lang="en-US" sz="2800" b="1" kern="1200" dirty="0">
                <a:latin typeface="Raleway" pitchFamily="2" charset="77"/>
              </a:rPr>
              <a:t>Co-Leaders Name:</a:t>
            </a:r>
          </a:p>
          <a:p>
            <a:pPr algn="l" defTabSz="914400" rtl="0">
              <a:spcBef>
                <a:spcPts val="0"/>
              </a:spcBef>
              <a:buSzTx/>
              <a:defRPr/>
            </a:pPr>
            <a:r>
              <a:rPr lang="en-US" sz="2800" kern="1200" dirty="0">
                <a:latin typeface="Raleway" pitchFamily="2" charset="77"/>
              </a:rPr>
              <a:t>Email Address</a:t>
            </a:r>
          </a:p>
          <a:p>
            <a:pPr algn="l" defTabSz="914400" rtl="0">
              <a:spcBef>
                <a:spcPts val="0"/>
              </a:spcBef>
              <a:buSzTx/>
              <a:defRPr/>
            </a:pPr>
            <a:r>
              <a:rPr lang="en-US" sz="2800" kern="1200" dirty="0">
                <a:latin typeface="Raleway" pitchFamily="2" charset="77"/>
              </a:rPr>
              <a:t>Phone Number</a:t>
            </a:r>
          </a:p>
          <a:p>
            <a:pPr algn="l" defTabSz="914400" rtl="0">
              <a:spcBef>
                <a:spcPts val="0"/>
              </a:spcBef>
              <a:buSzTx/>
              <a:defRPr/>
            </a:pPr>
            <a:endParaRPr lang="en-US" sz="2800" kern="1200" dirty="0">
              <a:latin typeface="Helvetica Neue Medium"/>
            </a:endParaRPr>
          </a:p>
        </p:txBody>
      </p:sp>
      <p:pic>
        <p:nvPicPr>
          <p:cNvPr id="6" name="Picture 5">
            <a:extLst>
              <a:ext uri="{FF2B5EF4-FFF2-40B4-BE49-F238E27FC236}">
                <a16:creationId xmlns:a16="http://schemas.microsoft.com/office/drawing/2014/main" id="{28E4550C-BA07-53E5-6882-99D6FDF20557}"/>
              </a:ext>
            </a:extLst>
          </p:cNvPr>
          <p:cNvPicPr>
            <a:picLocks noChangeAspect="1"/>
          </p:cNvPicPr>
          <p:nvPr/>
        </p:nvPicPr>
        <p:blipFill>
          <a:blip r:embed="rId3"/>
          <a:stretch>
            <a:fillRect/>
          </a:stretch>
        </p:blipFill>
        <p:spPr>
          <a:xfrm>
            <a:off x="6467726" y="1662642"/>
            <a:ext cx="4474896" cy="4481759"/>
          </a:xfrm>
          <a:prstGeom prst="rect">
            <a:avLst/>
          </a:prstGeom>
        </p:spPr>
      </p:pic>
    </p:spTree>
    <p:extLst>
      <p:ext uri="{BB962C8B-B14F-4D97-AF65-F5344CB8AC3E}">
        <p14:creationId xmlns:p14="http://schemas.microsoft.com/office/powerpoint/2010/main" val="26446361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9545A0-06A2-A07E-9474-35691EA9A04C}"/>
            </a:ext>
          </a:extLst>
        </p:cNvPr>
        <p:cNvGrpSpPr/>
        <p:nvPr/>
      </p:nvGrpSpPr>
      <p:grpSpPr>
        <a:xfrm>
          <a:off x="0" y="0"/>
          <a:ext cx="0" cy="0"/>
          <a:chOff x="0" y="0"/>
          <a:chExt cx="0" cy="0"/>
        </a:xfrm>
      </p:grpSpPr>
      <p:sp>
        <p:nvSpPr>
          <p:cNvPr id="8" name="Round Same Side Corner Rectangle 7">
            <a:extLst>
              <a:ext uri="{FF2B5EF4-FFF2-40B4-BE49-F238E27FC236}">
                <a16:creationId xmlns:a16="http://schemas.microsoft.com/office/drawing/2014/main" id="{314DEF53-FED0-D46F-8CE7-617855745BCE}"/>
              </a:ext>
            </a:extLst>
          </p:cNvPr>
          <p:cNvSpPr/>
          <p:nvPr/>
        </p:nvSpPr>
        <p:spPr>
          <a:xfrm rot="10800000">
            <a:off x="1132110" y="-1"/>
            <a:ext cx="9927776" cy="1389525"/>
          </a:xfrm>
          <a:prstGeom prst="round2SameRect">
            <a:avLst/>
          </a:prstGeom>
          <a:solidFill>
            <a:srgbClr val="164C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3000" dirty="0">
              <a:latin typeface="Arial" panose="020B0604020202020204" pitchFamily="34" charset="0"/>
            </a:endParaRPr>
          </a:p>
        </p:txBody>
      </p:sp>
      <p:sp>
        <p:nvSpPr>
          <p:cNvPr id="2" name="Title 1">
            <a:extLst>
              <a:ext uri="{FF2B5EF4-FFF2-40B4-BE49-F238E27FC236}">
                <a16:creationId xmlns:a16="http://schemas.microsoft.com/office/drawing/2014/main" id="{DD75A793-74F6-79FB-061F-3C6A95FC2BE3}"/>
              </a:ext>
            </a:extLst>
          </p:cNvPr>
          <p:cNvSpPr>
            <a:spLocks noGrp="1"/>
          </p:cNvSpPr>
          <p:nvPr>
            <p:ph type="ctrTitle"/>
          </p:nvPr>
        </p:nvSpPr>
        <p:spPr>
          <a:xfrm>
            <a:off x="1249378" y="508161"/>
            <a:ext cx="9810508" cy="657015"/>
          </a:xfrm>
        </p:spPr>
        <p:txBody>
          <a:bodyPr>
            <a:noAutofit/>
          </a:bodyPr>
          <a:lstStyle/>
          <a:p>
            <a:pPr>
              <a:defRPr/>
            </a:pPr>
            <a:r>
              <a:rPr lang="en-US" sz="3600" b="1" dirty="0">
                <a:solidFill>
                  <a:prstClr val="white"/>
                </a:solidFill>
                <a:latin typeface="Aptos Black" panose="020B0004020202020204" pitchFamily="34" charset="0"/>
              </a:rPr>
              <a:t>Introduction To  </a:t>
            </a:r>
            <a:br>
              <a:rPr lang="en-US" sz="3600" b="1" dirty="0">
                <a:solidFill>
                  <a:prstClr val="white"/>
                </a:solidFill>
                <a:latin typeface="Aptos Black" panose="020B0004020202020204" pitchFamily="34" charset="0"/>
              </a:rPr>
            </a:br>
            <a:r>
              <a:rPr lang="en-US" sz="3600" b="1" dirty="0">
                <a:solidFill>
                  <a:prstClr val="white"/>
                </a:solidFill>
                <a:latin typeface="Aptos Black" panose="020B0004020202020204" pitchFamily="34" charset="0"/>
              </a:rPr>
              <a:t>Building Your Finances God’s Way</a:t>
            </a:r>
          </a:p>
        </p:txBody>
      </p:sp>
      <p:sp>
        <p:nvSpPr>
          <p:cNvPr id="3" name="Bullet point 1…">
            <a:extLst>
              <a:ext uri="{FF2B5EF4-FFF2-40B4-BE49-F238E27FC236}">
                <a16:creationId xmlns:a16="http://schemas.microsoft.com/office/drawing/2014/main" id="{9DB30EAE-3E5E-7194-B8F9-2BB9DDFB0928}"/>
              </a:ext>
            </a:extLst>
          </p:cNvPr>
          <p:cNvSpPr txBox="1">
            <a:spLocks/>
          </p:cNvSpPr>
          <p:nvPr/>
        </p:nvSpPr>
        <p:spPr>
          <a:xfrm>
            <a:off x="1132110" y="1845129"/>
            <a:ext cx="9548705" cy="46482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Autofit/>
          </a:bodyPr>
          <a:lstStyle>
            <a:lvl1pPr marL="0" marR="0" indent="0" algn="ctr" defTabSz="309563" latinLnBrk="0">
              <a:lnSpc>
                <a:spcPct val="100000"/>
              </a:lnSpc>
              <a:spcBef>
                <a:spcPts val="2213"/>
              </a:spcBef>
              <a:spcAft>
                <a:spcPts val="0"/>
              </a:spcAft>
              <a:buClrTx/>
              <a:buSzPct val="125000"/>
              <a:buFontTx/>
              <a:buNone/>
              <a:tabLst/>
              <a:defRPr sz="2400" b="0" i="0" u="none" strike="noStrike" cap="none" spc="0" baseline="0">
                <a:solidFill>
                  <a:srgbClr val="000000"/>
                </a:solidFill>
                <a:uFillTx/>
                <a:latin typeface="Helvetica Neue"/>
                <a:ea typeface="Helvetica Neue"/>
                <a:cs typeface="Helvetica Neue"/>
                <a:sym typeface="Helvetica Neue"/>
              </a:defRPr>
            </a:lvl1pPr>
            <a:lvl2pPr marL="457200" marR="0" indent="0" algn="ctr" defTabSz="309563" latinLnBrk="0">
              <a:lnSpc>
                <a:spcPct val="100000"/>
              </a:lnSpc>
              <a:spcBef>
                <a:spcPts val="2213"/>
              </a:spcBef>
              <a:spcAft>
                <a:spcPts val="0"/>
              </a:spcAft>
              <a:buClrTx/>
              <a:buSzPct val="125000"/>
              <a:buFontTx/>
              <a:buNone/>
              <a:tabLst/>
              <a:defRPr sz="2000" b="0" i="0" u="none" strike="noStrike" cap="none" spc="0" baseline="0">
                <a:solidFill>
                  <a:srgbClr val="000000"/>
                </a:solidFill>
                <a:uFillTx/>
                <a:latin typeface="Helvetica Neue"/>
                <a:ea typeface="Helvetica Neue"/>
                <a:cs typeface="Helvetica Neue"/>
                <a:sym typeface="Helvetica Neue"/>
              </a:defRPr>
            </a:lvl2pPr>
            <a:lvl3pPr marL="914400" marR="0" indent="0" algn="ctr" defTabSz="309563" latinLnBrk="0">
              <a:lnSpc>
                <a:spcPct val="100000"/>
              </a:lnSpc>
              <a:spcBef>
                <a:spcPts val="2213"/>
              </a:spcBef>
              <a:spcAft>
                <a:spcPts val="0"/>
              </a:spcAft>
              <a:buClrTx/>
              <a:buSzPct val="125000"/>
              <a:buFontTx/>
              <a:buNone/>
              <a:tabLst/>
              <a:defRPr sz="1800" b="0" i="0" u="none" strike="noStrike" cap="none" spc="0" baseline="0">
                <a:solidFill>
                  <a:srgbClr val="000000"/>
                </a:solidFill>
                <a:uFillTx/>
                <a:latin typeface="Helvetica Neue"/>
                <a:ea typeface="Helvetica Neue"/>
                <a:cs typeface="Helvetica Neue"/>
                <a:sym typeface="Helvetica Neue"/>
              </a:defRPr>
            </a:lvl3pPr>
            <a:lvl4pPr marL="13716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4pPr>
            <a:lvl5pPr marL="18288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5pPr>
            <a:lvl6pPr marL="22860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6pPr>
            <a:lvl7pPr marL="27432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7pPr>
            <a:lvl8pPr marL="32004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8pPr>
            <a:lvl9pPr marL="36576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9pPr>
          </a:lstStyle>
          <a:p>
            <a:pPr marL="342900" marR="0" lvl="0" indent="-342900" algn="l" defTabSz="309563" eaLnBrk="1" fontAlgn="auto" latinLnBrk="0" hangingPunct="1">
              <a:lnSpc>
                <a:spcPct val="100000"/>
              </a:lnSpc>
              <a:spcBef>
                <a:spcPts val="2213"/>
              </a:spcBef>
              <a:spcAft>
                <a:spcPts val="0"/>
              </a:spcAft>
              <a:buClrTx/>
              <a:buSzPct val="125000"/>
              <a:buFont typeface="Arial" panose="020B0604020202020204" pitchFamily="34" charset="0"/>
              <a:buChar char="•"/>
              <a:tabLst/>
              <a:defRPr/>
            </a:pPr>
            <a:endParaRPr kumimoji="0" lang="en-US" b="0" i="0" u="none" strike="noStrike" kern="0" cap="none" spc="0" normalizeH="0" baseline="0" noProof="0" dirty="0">
              <a:ln>
                <a:noFill/>
              </a:ln>
              <a:solidFill>
                <a:srgbClr val="58595B"/>
              </a:solidFill>
              <a:effectLst/>
              <a:uLnTx/>
              <a:uFillTx/>
              <a:latin typeface="Raleway Medium" pitchFamily="2" charset="0"/>
              <a:sym typeface="Helvetica Neue"/>
            </a:endParaRPr>
          </a:p>
        </p:txBody>
      </p:sp>
      <p:pic>
        <p:nvPicPr>
          <p:cNvPr id="5" name="Build Study Promo Video">
            <a:hlinkClick r:id="" action="ppaction://media"/>
            <a:extLst>
              <a:ext uri="{FF2B5EF4-FFF2-40B4-BE49-F238E27FC236}">
                <a16:creationId xmlns:a16="http://schemas.microsoft.com/office/drawing/2014/main" id="{0906E1E0-AD48-608D-66EC-526AC7740273}"/>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897811" y="1558146"/>
            <a:ext cx="8770189" cy="5143500"/>
          </a:xfrm>
          <a:prstGeom prst="rect">
            <a:avLst/>
          </a:prstGeom>
        </p:spPr>
      </p:pic>
    </p:spTree>
    <p:extLst>
      <p:ext uri="{BB962C8B-B14F-4D97-AF65-F5344CB8AC3E}">
        <p14:creationId xmlns:p14="http://schemas.microsoft.com/office/powerpoint/2010/main" val="1086808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985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vol="80000">
                <p:cTn id="12" fill="hold" display="0">
                  <p:stCondLst>
                    <p:cond delay="indefinite"/>
                  </p:stCondLst>
                </p:cTn>
                <p:tgtEl>
                  <p:spTgt spid="5"/>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b="-8000"/>
          </a:stretch>
        </a:blipFill>
        <a:effectLst/>
      </p:bgPr>
    </p:bg>
    <p:spTree>
      <p:nvGrpSpPr>
        <p:cNvPr id="1" name=""/>
        <p:cNvGrpSpPr/>
        <p:nvPr/>
      </p:nvGrpSpPr>
      <p:grpSpPr>
        <a:xfrm>
          <a:off x="0" y="0"/>
          <a:ext cx="0" cy="0"/>
          <a:chOff x="0" y="0"/>
          <a:chExt cx="0" cy="0"/>
        </a:xfrm>
      </p:grpSpPr>
      <p:pic>
        <p:nvPicPr>
          <p:cNvPr id="7" name="Picture 6" descr="A logo with a black background&#10;&#10;Description automatically generated">
            <a:extLst>
              <a:ext uri="{FF2B5EF4-FFF2-40B4-BE49-F238E27FC236}">
                <a16:creationId xmlns:a16="http://schemas.microsoft.com/office/drawing/2014/main" id="{FD24DE42-0EAB-DF44-2B11-2449B387CE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51903" y="822955"/>
            <a:ext cx="1920244" cy="2606045"/>
          </a:xfrm>
          <a:prstGeom prst="rect">
            <a:avLst/>
          </a:prstGeom>
        </p:spPr>
      </p:pic>
      <p:sp>
        <p:nvSpPr>
          <p:cNvPr id="9" name="TextBox 8">
            <a:extLst>
              <a:ext uri="{FF2B5EF4-FFF2-40B4-BE49-F238E27FC236}">
                <a16:creationId xmlns:a16="http://schemas.microsoft.com/office/drawing/2014/main" id="{A019BE6F-AADD-4ABC-AA14-B22AF4ECC1F6}"/>
              </a:ext>
            </a:extLst>
          </p:cNvPr>
          <p:cNvSpPr txBox="1"/>
          <p:nvPr/>
        </p:nvSpPr>
        <p:spPr>
          <a:xfrm>
            <a:off x="2183095" y="3861103"/>
            <a:ext cx="7657860" cy="1754326"/>
          </a:xfrm>
          <a:prstGeom prst="rect">
            <a:avLst/>
          </a:prstGeom>
          <a:noFill/>
        </p:spPr>
        <p:txBody>
          <a:bodyPr wrap="square">
            <a:spAutoFit/>
          </a:bodyPr>
          <a:lstStyle/>
          <a:p>
            <a:pPr marL="0" indent="0" algn="ctr">
              <a:buNone/>
            </a:pPr>
            <a:r>
              <a:rPr lang="en-US" sz="3600" b="1" dirty="0">
                <a:solidFill>
                  <a:schemeClr val="bg1"/>
                </a:solidFill>
                <a:latin typeface="Aptos Black" panose="020B0004020202020204" pitchFamily="34" charset="0"/>
              </a:rPr>
              <a:t>Building Your Finances God’s Way</a:t>
            </a:r>
          </a:p>
          <a:p>
            <a:pPr marL="0" indent="0" algn="ctr">
              <a:buNone/>
            </a:pPr>
            <a:endParaRPr lang="en-US" sz="3600" b="1" dirty="0">
              <a:solidFill>
                <a:schemeClr val="bg1"/>
              </a:solidFill>
              <a:latin typeface="Aptos Black" panose="020B0004020202020204" pitchFamily="34" charset="0"/>
            </a:endParaRPr>
          </a:p>
          <a:p>
            <a:pPr marL="0" indent="0" algn="ctr">
              <a:buNone/>
            </a:pPr>
            <a:r>
              <a:rPr lang="en-US" sz="3600" dirty="0">
                <a:solidFill>
                  <a:schemeClr val="bg1"/>
                </a:solidFill>
                <a:latin typeface="Aptos Black" panose="020B0004020202020204" pitchFamily="34" charset="0"/>
              </a:rPr>
              <a:t>Purpose &amp; Objectives</a:t>
            </a:r>
          </a:p>
        </p:txBody>
      </p:sp>
    </p:spTree>
    <p:extLst>
      <p:ext uri="{BB962C8B-B14F-4D97-AF65-F5344CB8AC3E}">
        <p14:creationId xmlns:p14="http://schemas.microsoft.com/office/powerpoint/2010/main" val="24759314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9545A0-06A2-A07E-9474-35691EA9A04C}"/>
            </a:ext>
          </a:extLst>
        </p:cNvPr>
        <p:cNvGrpSpPr/>
        <p:nvPr/>
      </p:nvGrpSpPr>
      <p:grpSpPr>
        <a:xfrm>
          <a:off x="0" y="0"/>
          <a:ext cx="0" cy="0"/>
          <a:chOff x="0" y="0"/>
          <a:chExt cx="0" cy="0"/>
        </a:xfrm>
      </p:grpSpPr>
      <p:sp>
        <p:nvSpPr>
          <p:cNvPr id="8" name="Round Same Side Corner Rectangle 7">
            <a:extLst>
              <a:ext uri="{FF2B5EF4-FFF2-40B4-BE49-F238E27FC236}">
                <a16:creationId xmlns:a16="http://schemas.microsoft.com/office/drawing/2014/main" id="{314DEF53-FED0-D46F-8CE7-617855745BCE}"/>
              </a:ext>
            </a:extLst>
          </p:cNvPr>
          <p:cNvSpPr/>
          <p:nvPr/>
        </p:nvSpPr>
        <p:spPr>
          <a:xfrm rot="10800000">
            <a:off x="1132110" y="-1"/>
            <a:ext cx="9927776" cy="1389525"/>
          </a:xfrm>
          <a:prstGeom prst="round2SameRect">
            <a:avLst/>
          </a:prstGeom>
          <a:solidFill>
            <a:srgbClr val="164C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3000" dirty="0">
              <a:latin typeface="Arial" panose="020B0604020202020204" pitchFamily="34" charset="0"/>
            </a:endParaRPr>
          </a:p>
        </p:txBody>
      </p:sp>
      <p:sp>
        <p:nvSpPr>
          <p:cNvPr id="2" name="Title 1">
            <a:extLst>
              <a:ext uri="{FF2B5EF4-FFF2-40B4-BE49-F238E27FC236}">
                <a16:creationId xmlns:a16="http://schemas.microsoft.com/office/drawing/2014/main" id="{DD75A793-74F6-79FB-061F-3C6A95FC2BE3}"/>
              </a:ext>
            </a:extLst>
          </p:cNvPr>
          <p:cNvSpPr>
            <a:spLocks noGrp="1"/>
          </p:cNvSpPr>
          <p:nvPr>
            <p:ph type="ctrTitle"/>
          </p:nvPr>
        </p:nvSpPr>
        <p:spPr>
          <a:xfrm>
            <a:off x="1523998" y="364671"/>
            <a:ext cx="9144000" cy="657015"/>
          </a:xfrm>
        </p:spPr>
        <p:txBody>
          <a:bodyPr>
            <a:noAutofit/>
          </a:bodyPr>
          <a:lstStyle/>
          <a:p>
            <a:r>
              <a:rPr lang="en-US" sz="3600" b="1" spc="300" dirty="0">
                <a:solidFill>
                  <a:schemeClr val="bg1"/>
                </a:solidFill>
                <a:latin typeface="Aptos Black" panose="020B0004020202020204" pitchFamily="34" charset="0"/>
                <a:cs typeface="Aharoni" panose="02010803020104030203" pitchFamily="2" charset="-79"/>
              </a:rPr>
              <a:t>Purpose &amp; Objectives</a:t>
            </a:r>
            <a:endParaRPr lang="en-US" sz="3600" spc="300" dirty="0">
              <a:solidFill>
                <a:schemeClr val="bg1"/>
              </a:solidFill>
              <a:latin typeface="Aptos" panose="020B0004020202020204" pitchFamily="34" charset="0"/>
              <a:cs typeface="Aharoni" panose="02010803020104030203" pitchFamily="2" charset="-79"/>
            </a:endParaRPr>
          </a:p>
        </p:txBody>
      </p:sp>
      <p:sp>
        <p:nvSpPr>
          <p:cNvPr id="3" name="Bullet point 1…">
            <a:extLst>
              <a:ext uri="{FF2B5EF4-FFF2-40B4-BE49-F238E27FC236}">
                <a16:creationId xmlns:a16="http://schemas.microsoft.com/office/drawing/2014/main" id="{9DB30EAE-3E5E-7194-B8F9-2BB9DDFB0928}"/>
              </a:ext>
            </a:extLst>
          </p:cNvPr>
          <p:cNvSpPr txBox="1">
            <a:spLocks/>
          </p:cNvSpPr>
          <p:nvPr/>
        </p:nvSpPr>
        <p:spPr>
          <a:xfrm>
            <a:off x="1132111" y="1828504"/>
            <a:ext cx="10389330" cy="4648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Autofit/>
          </a:bodyPr>
          <a:lstStyle>
            <a:lvl1pPr marL="0" marR="0" indent="0" algn="ctr" defTabSz="309563" latinLnBrk="0">
              <a:lnSpc>
                <a:spcPct val="100000"/>
              </a:lnSpc>
              <a:spcBef>
                <a:spcPts val="2213"/>
              </a:spcBef>
              <a:spcAft>
                <a:spcPts val="0"/>
              </a:spcAft>
              <a:buClrTx/>
              <a:buSzPct val="125000"/>
              <a:buFontTx/>
              <a:buNone/>
              <a:tabLst/>
              <a:defRPr sz="2400" b="0" i="0" u="none" strike="noStrike" cap="none" spc="0" baseline="0">
                <a:solidFill>
                  <a:srgbClr val="000000"/>
                </a:solidFill>
                <a:uFillTx/>
                <a:latin typeface="Helvetica Neue"/>
                <a:ea typeface="Helvetica Neue"/>
                <a:cs typeface="Helvetica Neue"/>
                <a:sym typeface="Helvetica Neue"/>
              </a:defRPr>
            </a:lvl1pPr>
            <a:lvl2pPr marL="457200" marR="0" indent="0" algn="ctr" defTabSz="309563" latinLnBrk="0">
              <a:lnSpc>
                <a:spcPct val="100000"/>
              </a:lnSpc>
              <a:spcBef>
                <a:spcPts val="2213"/>
              </a:spcBef>
              <a:spcAft>
                <a:spcPts val="0"/>
              </a:spcAft>
              <a:buClrTx/>
              <a:buSzPct val="125000"/>
              <a:buFontTx/>
              <a:buNone/>
              <a:tabLst/>
              <a:defRPr sz="2000" b="0" i="0" u="none" strike="noStrike" cap="none" spc="0" baseline="0">
                <a:solidFill>
                  <a:srgbClr val="000000"/>
                </a:solidFill>
                <a:uFillTx/>
                <a:latin typeface="Helvetica Neue"/>
                <a:ea typeface="Helvetica Neue"/>
                <a:cs typeface="Helvetica Neue"/>
                <a:sym typeface="Helvetica Neue"/>
              </a:defRPr>
            </a:lvl2pPr>
            <a:lvl3pPr marL="914400" marR="0" indent="0" algn="ctr" defTabSz="309563" latinLnBrk="0">
              <a:lnSpc>
                <a:spcPct val="100000"/>
              </a:lnSpc>
              <a:spcBef>
                <a:spcPts val="2213"/>
              </a:spcBef>
              <a:spcAft>
                <a:spcPts val="0"/>
              </a:spcAft>
              <a:buClrTx/>
              <a:buSzPct val="125000"/>
              <a:buFontTx/>
              <a:buNone/>
              <a:tabLst/>
              <a:defRPr sz="1800" b="0" i="0" u="none" strike="noStrike" cap="none" spc="0" baseline="0">
                <a:solidFill>
                  <a:srgbClr val="000000"/>
                </a:solidFill>
                <a:uFillTx/>
                <a:latin typeface="Helvetica Neue"/>
                <a:ea typeface="Helvetica Neue"/>
                <a:cs typeface="Helvetica Neue"/>
                <a:sym typeface="Helvetica Neue"/>
              </a:defRPr>
            </a:lvl3pPr>
            <a:lvl4pPr marL="13716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4pPr>
            <a:lvl5pPr marL="18288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5pPr>
            <a:lvl6pPr marL="22860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6pPr>
            <a:lvl7pPr marL="27432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7pPr>
            <a:lvl8pPr marL="32004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8pPr>
            <a:lvl9pPr marL="36576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9pPr>
          </a:lstStyle>
          <a:p>
            <a:pPr algn="l"/>
            <a:r>
              <a:rPr kumimoji="0" lang="en-US" sz="2000" b="0" i="0" u="none" strike="noStrike" kern="0" cap="none" spc="0" normalizeH="0" baseline="0" noProof="0" dirty="0">
                <a:ln>
                  <a:noFill/>
                </a:ln>
                <a:solidFill>
                  <a:schemeClr val="tx1"/>
                </a:solidFill>
                <a:effectLst/>
                <a:uLnTx/>
                <a:uFillTx/>
                <a:latin typeface="Raleway Medium" pitchFamily="2" charset="0"/>
                <a:sym typeface="Helvetica Neue"/>
              </a:rPr>
              <a:t>The </a:t>
            </a:r>
            <a:r>
              <a:rPr lang="en-US" sz="2000" kern="0" dirty="0">
                <a:solidFill>
                  <a:schemeClr val="tx1"/>
                </a:solidFill>
                <a:latin typeface="Raleway Medium" pitchFamily="2" charset="0"/>
              </a:rPr>
              <a:t>Building Your Finances God’s Way</a:t>
            </a:r>
            <a:r>
              <a:rPr kumimoji="0" lang="en-US" sz="2000" b="0" i="0" u="none" strike="noStrike" kern="0" cap="none" spc="0" normalizeH="0" baseline="0" noProof="0" dirty="0">
                <a:ln>
                  <a:noFill/>
                </a:ln>
                <a:solidFill>
                  <a:schemeClr val="tx1"/>
                </a:solidFill>
                <a:effectLst/>
                <a:uLnTx/>
                <a:uFillTx/>
                <a:latin typeface="Raleway Medium" pitchFamily="2" charset="0"/>
                <a:sym typeface="Helvetica Neue"/>
              </a:rPr>
              <a:t> study objective is to</a:t>
            </a:r>
            <a:r>
              <a:rPr lang="en-US" sz="2000" b="0" i="0" dirty="0">
                <a:solidFill>
                  <a:srgbClr val="000000"/>
                </a:solidFill>
                <a:effectLst/>
                <a:highlight>
                  <a:srgbClr val="FFFFFF"/>
                </a:highlight>
                <a:latin typeface="brother-1816"/>
              </a:rPr>
              <a:t> learn what the God of the universe has to say about money and possessions, how you can practically apply these words to your life, and how you can grow in leaps and bounds on your financial discipleship journey.</a:t>
            </a:r>
          </a:p>
          <a:p>
            <a:pPr algn="l"/>
            <a:r>
              <a:rPr lang="en-US" sz="2000" b="1" i="0" dirty="0">
                <a:solidFill>
                  <a:srgbClr val="000000"/>
                </a:solidFill>
                <a:effectLst/>
                <a:highlight>
                  <a:srgbClr val="FFFFFF"/>
                </a:highlight>
                <a:latin typeface="brother-1816"/>
              </a:rPr>
              <a:t>You’ll learn what God says about:</a:t>
            </a:r>
            <a:endParaRPr lang="en-US" sz="2000" b="0" i="0" dirty="0">
              <a:solidFill>
                <a:srgbClr val="000000"/>
              </a:solidFill>
              <a:effectLst/>
              <a:highlight>
                <a:srgbClr val="FFFFFF"/>
              </a:highlight>
              <a:latin typeface="brother-1816"/>
            </a:endParaRPr>
          </a:p>
          <a:p>
            <a:pPr lvl="1" algn="l"/>
            <a:r>
              <a:rPr lang="en-US" b="0" i="0" dirty="0">
                <a:solidFill>
                  <a:srgbClr val="000000"/>
                </a:solidFill>
                <a:effectLst/>
                <a:highlight>
                  <a:srgbClr val="FFFFFF"/>
                </a:highlight>
                <a:latin typeface="brother-1816"/>
              </a:rPr>
              <a:t>• Earning</a:t>
            </a:r>
            <a:br>
              <a:rPr lang="en-US" b="0" i="0" dirty="0">
                <a:solidFill>
                  <a:srgbClr val="000000"/>
                </a:solidFill>
                <a:effectLst/>
                <a:highlight>
                  <a:srgbClr val="FFFFFF"/>
                </a:highlight>
                <a:latin typeface="brother-1816"/>
              </a:rPr>
            </a:br>
            <a:r>
              <a:rPr lang="en-US" b="0" i="0" dirty="0">
                <a:solidFill>
                  <a:srgbClr val="000000"/>
                </a:solidFill>
                <a:effectLst/>
                <a:highlight>
                  <a:srgbClr val="FFFFFF"/>
                </a:highlight>
                <a:latin typeface="brother-1816"/>
              </a:rPr>
              <a:t>• Spending</a:t>
            </a:r>
            <a:br>
              <a:rPr lang="en-US" b="0" i="0" dirty="0">
                <a:solidFill>
                  <a:srgbClr val="000000"/>
                </a:solidFill>
                <a:effectLst/>
                <a:highlight>
                  <a:srgbClr val="FFFFFF"/>
                </a:highlight>
                <a:latin typeface="brother-1816"/>
              </a:rPr>
            </a:br>
            <a:r>
              <a:rPr lang="en-US" b="0" i="0" dirty="0">
                <a:solidFill>
                  <a:srgbClr val="000000"/>
                </a:solidFill>
                <a:effectLst/>
                <a:highlight>
                  <a:srgbClr val="FFFFFF"/>
                </a:highlight>
                <a:latin typeface="brother-1816"/>
              </a:rPr>
              <a:t>• Giving</a:t>
            </a:r>
            <a:br>
              <a:rPr lang="en-US" b="0" i="0" dirty="0">
                <a:solidFill>
                  <a:srgbClr val="000000"/>
                </a:solidFill>
                <a:effectLst/>
                <a:highlight>
                  <a:srgbClr val="FFFFFF"/>
                </a:highlight>
                <a:latin typeface="brother-1816"/>
              </a:rPr>
            </a:br>
            <a:r>
              <a:rPr lang="en-US" b="0" i="0" dirty="0">
                <a:solidFill>
                  <a:srgbClr val="000000"/>
                </a:solidFill>
                <a:effectLst/>
                <a:highlight>
                  <a:srgbClr val="FFFFFF"/>
                </a:highlight>
                <a:latin typeface="brother-1816"/>
              </a:rPr>
              <a:t>• Getting out of debt</a:t>
            </a:r>
            <a:br>
              <a:rPr lang="en-US" b="0" i="0" dirty="0">
                <a:solidFill>
                  <a:srgbClr val="000000"/>
                </a:solidFill>
                <a:effectLst/>
                <a:highlight>
                  <a:srgbClr val="FFFFFF"/>
                </a:highlight>
                <a:latin typeface="brother-1816"/>
              </a:rPr>
            </a:br>
            <a:r>
              <a:rPr lang="en-US" b="0" i="0" dirty="0">
                <a:solidFill>
                  <a:srgbClr val="000000"/>
                </a:solidFill>
                <a:effectLst/>
                <a:highlight>
                  <a:srgbClr val="FFFFFF"/>
                </a:highlight>
                <a:latin typeface="brother-1816"/>
              </a:rPr>
              <a:t>• Investing</a:t>
            </a:r>
            <a:br>
              <a:rPr lang="en-US" b="0" i="0" dirty="0">
                <a:solidFill>
                  <a:srgbClr val="000000"/>
                </a:solidFill>
                <a:effectLst/>
                <a:highlight>
                  <a:srgbClr val="FFFFFF"/>
                </a:highlight>
                <a:latin typeface="brother-1816"/>
              </a:rPr>
            </a:br>
            <a:r>
              <a:rPr lang="en-US" b="0" i="0" dirty="0">
                <a:solidFill>
                  <a:srgbClr val="000000"/>
                </a:solidFill>
                <a:effectLst/>
                <a:highlight>
                  <a:srgbClr val="FFFFFF"/>
                </a:highlight>
                <a:latin typeface="brother-1816"/>
              </a:rPr>
              <a:t>• Teaching children</a:t>
            </a:r>
            <a:br>
              <a:rPr lang="en-US" b="0" i="0" dirty="0">
                <a:solidFill>
                  <a:srgbClr val="000000"/>
                </a:solidFill>
                <a:effectLst/>
                <a:highlight>
                  <a:srgbClr val="FFFFFF"/>
                </a:highlight>
                <a:latin typeface="brother-1816"/>
              </a:rPr>
            </a:br>
            <a:r>
              <a:rPr lang="en-US" b="0" i="0" dirty="0">
                <a:solidFill>
                  <a:srgbClr val="000000"/>
                </a:solidFill>
                <a:effectLst/>
                <a:highlight>
                  <a:srgbClr val="FFFFFF"/>
                </a:highlight>
                <a:latin typeface="brother-1816"/>
              </a:rPr>
              <a:t>• Dealing with challenges</a:t>
            </a:r>
            <a:br>
              <a:rPr lang="en-US" b="0" i="0" dirty="0">
                <a:solidFill>
                  <a:srgbClr val="000000"/>
                </a:solidFill>
                <a:effectLst/>
                <a:highlight>
                  <a:srgbClr val="FFFFFF"/>
                </a:highlight>
                <a:latin typeface="brother-1816"/>
              </a:rPr>
            </a:br>
            <a:r>
              <a:rPr lang="en-US" b="0" i="0" dirty="0">
                <a:solidFill>
                  <a:srgbClr val="000000"/>
                </a:solidFill>
                <a:effectLst/>
                <a:highlight>
                  <a:srgbClr val="FFFFFF"/>
                </a:highlight>
                <a:latin typeface="brother-1816"/>
              </a:rPr>
              <a:t>• Eternal perspective</a:t>
            </a:r>
            <a:br>
              <a:rPr lang="en-US" b="0" i="0" dirty="0">
                <a:solidFill>
                  <a:srgbClr val="000000"/>
                </a:solidFill>
                <a:effectLst/>
                <a:highlight>
                  <a:srgbClr val="FFFFFF"/>
                </a:highlight>
                <a:latin typeface="brother-1816"/>
              </a:rPr>
            </a:br>
            <a:r>
              <a:rPr lang="en-US" b="0" i="0" dirty="0">
                <a:solidFill>
                  <a:srgbClr val="000000"/>
                </a:solidFill>
                <a:effectLst/>
                <a:highlight>
                  <a:srgbClr val="FFFFFF"/>
                </a:highlight>
                <a:latin typeface="brother-1816"/>
              </a:rPr>
              <a:t>• Experiencing contentment</a:t>
            </a:r>
            <a:br>
              <a:rPr lang="en-US" b="0" i="0" dirty="0">
                <a:solidFill>
                  <a:srgbClr val="000000"/>
                </a:solidFill>
                <a:effectLst/>
                <a:highlight>
                  <a:srgbClr val="FFFFFF"/>
                </a:highlight>
                <a:latin typeface="brother-1816"/>
              </a:rPr>
            </a:br>
            <a:r>
              <a:rPr lang="en-US" b="0" i="0" dirty="0">
                <a:solidFill>
                  <a:srgbClr val="000000"/>
                </a:solidFill>
                <a:effectLst/>
                <a:highlight>
                  <a:srgbClr val="FFFFFF"/>
                </a:highlight>
                <a:latin typeface="brother-1816"/>
              </a:rPr>
              <a:t>• Finishing well</a:t>
            </a:r>
          </a:p>
        </p:txBody>
      </p:sp>
      <p:pic>
        <p:nvPicPr>
          <p:cNvPr id="4" name="Picture 3" descr="A picture containing icon">
            <a:extLst>
              <a:ext uri="{FF2B5EF4-FFF2-40B4-BE49-F238E27FC236}">
                <a16:creationId xmlns:a16="http://schemas.microsoft.com/office/drawing/2014/main" id="{E8E6E21B-58D0-2D3A-B95A-CE0922C740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59300" y="3563713"/>
            <a:ext cx="3400586" cy="2219967"/>
          </a:xfrm>
          <a:prstGeom prst="rect">
            <a:avLst/>
          </a:prstGeom>
        </p:spPr>
      </p:pic>
    </p:spTree>
    <p:extLst>
      <p:ext uri="{BB962C8B-B14F-4D97-AF65-F5344CB8AC3E}">
        <p14:creationId xmlns:p14="http://schemas.microsoft.com/office/powerpoint/2010/main" val="16894621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9545A0-06A2-A07E-9474-35691EA9A04C}"/>
            </a:ext>
          </a:extLst>
        </p:cNvPr>
        <p:cNvGrpSpPr/>
        <p:nvPr/>
      </p:nvGrpSpPr>
      <p:grpSpPr>
        <a:xfrm>
          <a:off x="0" y="0"/>
          <a:ext cx="0" cy="0"/>
          <a:chOff x="0" y="0"/>
          <a:chExt cx="0" cy="0"/>
        </a:xfrm>
      </p:grpSpPr>
      <p:sp>
        <p:nvSpPr>
          <p:cNvPr id="8" name="Round Same Side Corner Rectangle 7">
            <a:extLst>
              <a:ext uri="{FF2B5EF4-FFF2-40B4-BE49-F238E27FC236}">
                <a16:creationId xmlns:a16="http://schemas.microsoft.com/office/drawing/2014/main" id="{314DEF53-FED0-D46F-8CE7-617855745BCE}"/>
              </a:ext>
            </a:extLst>
          </p:cNvPr>
          <p:cNvSpPr/>
          <p:nvPr/>
        </p:nvSpPr>
        <p:spPr>
          <a:xfrm rot="10800000">
            <a:off x="1132110" y="-1"/>
            <a:ext cx="9927776" cy="1389525"/>
          </a:xfrm>
          <a:prstGeom prst="round2SameRect">
            <a:avLst/>
          </a:prstGeom>
          <a:solidFill>
            <a:srgbClr val="164C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3000" dirty="0">
              <a:latin typeface="Arial" panose="020B0604020202020204" pitchFamily="34" charset="0"/>
            </a:endParaRPr>
          </a:p>
        </p:txBody>
      </p:sp>
      <p:sp>
        <p:nvSpPr>
          <p:cNvPr id="2" name="Title 1">
            <a:extLst>
              <a:ext uri="{FF2B5EF4-FFF2-40B4-BE49-F238E27FC236}">
                <a16:creationId xmlns:a16="http://schemas.microsoft.com/office/drawing/2014/main" id="{DD75A793-74F6-79FB-061F-3C6A95FC2BE3}"/>
              </a:ext>
            </a:extLst>
          </p:cNvPr>
          <p:cNvSpPr>
            <a:spLocks noGrp="1"/>
          </p:cNvSpPr>
          <p:nvPr>
            <p:ph type="ctrTitle"/>
          </p:nvPr>
        </p:nvSpPr>
        <p:spPr>
          <a:xfrm>
            <a:off x="1523998" y="364671"/>
            <a:ext cx="9144000" cy="657015"/>
          </a:xfrm>
        </p:spPr>
        <p:txBody>
          <a:bodyPr>
            <a:noAutofit/>
          </a:bodyPr>
          <a:lstStyle/>
          <a:p>
            <a:r>
              <a:rPr lang="en-US" sz="3600" b="1" spc="300" dirty="0">
                <a:solidFill>
                  <a:schemeClr val="bg1"/>
                </a:solidFill>
                <a:latin typeface="Aptos Black" panose="020B0004020202020204" pitchFamily="34" charset="0"/>
                <a:cs typeface="Aharoni" panose="02010803020104030203" pitchFamily="2" charset="-79"/>
              </a:rPr>
              <a:t>Elements of the Study</a:t>
            </a:r>
            <a:endParaRPr lang="en-US" sz="3600" spc="300" dirty="0">
              <a:solidFill>
                <a:schemeClr val="bg1"/>
              </a:solidFill>
              <a:latin typeface="Aptos" panose="020B0004020202020204" pitchFamily="34" charset="0"/>
              <a:cs typeface="Aharoni" panose="02010803020104030203" pitchFamily="2" charset="-79"/>
            </a:endParaRPr>
          </a:p>
        </p:txBody>
      </p:sp>
      <p:sp>
        <p:nvSpPr>
          <p:cNvPr id="3" name="Bullet point 1…">
            <a:extLst>
              <a:ext uri="{FF2B5EF4-FFF2-40B4-BE49-F238E27FC236}">
                <a16:creationId xmlns:a16="http://schemas.microsoft.com/office/drawing/2014/main" id="{9DB30EAE-3E5E-7194-B8F9-2BB9DDFB0928}"/>
              </a:ext>
            </a:extLst>
          </p:cNvPr>
          <p:cNvSpPr txBox="1">
            <a:spLocks/>
          </p:cNvSpPr>
          <p:nvPr/>
        </p:nvSpPr>
        <p:spPr>
          <a:xfrm>
            <a:off x="1132111" y="1845129"/>
            <a:ext cx="7839874" cy="46482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Autofit/>
          </a:bodyPr>
          <a:lstStyle>
            <a:lvl1pPr marL="0" marR="0" indent="0" algn="ctr" defTabSz="309563" latinLnBrk="0">
              <a:lnSpc>
                <a:spcPct val="100000"/>
              </a:lnSpc>
              <a:spcBef>
                <a:spcPts val="2213"/>
              </a:spcBef>
              <a:spcAft>
                <a:spcPts val="0"/>
              </a:spcAft>
              <a:buClrTx/>
              <a:buSzPct val="125000"/>
              <a:buFontTx/>
              <a:buNone/>
              <a:tabLst/>
              <a:defRPr sz="2400" b="0" i="0" u="none" strike="noStrike" cap="none" spc="0" baseline="0">
                <a:solidFill>
                  <a:srgbClr val="000000"/>
                </a:solidFill>
                <a:uFillTx/>
                <a:latin typeface="Helvetica Neue"/>
                <a:ea typeface="Helvetica Neue"/>
                <a:cs typeface="Helvetica Neue"/>
                <a:sym typeface="Helvetica Neue"/>
              </a:defRPr>
            </a:lvl1pPr>
            <a:lvl2pPr marL="457200" marR="0" indent="0" algn="ctr" defTabSz="309563" latinLnBrk="0">
              <a:lnSpc>
                <a:spcPct val="100000"/>
              </a:lnSpc>
              <a:spcBef>
                <a:spcPts val="2213"/>
              </a:spcBef>
              <a:spcAft>
                <a:spcPts val="0"/>
              </a:spcAft>
              <a:buClrTx/>
              <a:buSzPct val="125000"/>
              <a:buFontTx/>
              <a:buNone/>
              <a:tabLst/>
              <a:defRPr sz="2000" b="0" i="0" u="none" strike="noStrike" cap="none" spc="0" baseline="0">
                <a:solidFill>
                  <a:srgbClr val="000000"/>
                </a:solidFill>
                <a:uFillTx/>
                <a:latin typeface="Helvetica Neue"/>
                <a:ea typeface="Helvetica Neue"/>
                <a:cs typeface="Helvetica Neue"/>
                <a:sym typeface="Helvetica Neue"/>
              </a:defRPr>
            </a:lvl2pPr>
            <a:lvl3pPr marL="914400" marR="0" indent="0" algn="ctr" defTabSz="309563" latinLnBrk="0">
              <a:lnSpc>
                <a:spcPct val="100000"/>
              </a:lnSpc>
              <a:spcBef>
                <a:spcPts val="2213"/>
              </a:spcBef>
              <a:spcAft>
                <a:spcPts val="0"/>
              </a:spcAft>
              <a:buClrTx/>
              <a:buSzPct val="125000"/>
              <a:buFontTx/>
              <a:buNone/>
              <a:tabLst/>
              <a:defRPr sz="1800" b="0" i="0" u="none" strike="noStrike" cap="none" spc="0" baseline="0">
                <a:solidFill>
                  <a:srgbClr val="000000"/>
                </a:solidFill>
                <a:uFillTx/>
                <a:latin typeface="Helvetica Neue"/>
                <a:ea typeface="Helvetica Neue"/>
                <a:cs typeface="Helvetica Neue"/>
                <a:sym typeface="Helvetica Neue"/>
              </a:defRPr>
            </a:lvl3pPr>
            <a:lvl4pPr marL="13716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4pPr>
            <a:lvl5pPr marL="18288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5pPr>
            <a:lvl6pPr marL="22860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6pPr>
            <a:lvl7pPr marL="27432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7pPr>
            <a:lvl8pPr marL="32004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8pPr>
            <a:lvl9pPr marL="3657600" marR="0" indent="0" algn="ctr" defTabSz="309563" latinLnBrk="0">
              <a:lnSpc>
                <a:spcPct val="100000"/>
              </a:lnSpc>
              <a:spcBef>
                <a:spcPts val="2213"/>
              </a:spcBef>
              <a:spcAft>
                <a:spcPts val="0"/>
              </a:spcAft>
              <a:buClrTx/>
              <a:buSzPct val="125000"/>
              <a:buFontTx/>
              <a:buNone/>
              <a:tabLst/>
              <a:defRPr sz="1600" b="0" i="0" u="none" strike="noStrike" cap="none" spc="0" baseline="0">
                <a:solidFill>
                  <a:srgbClr val="000000"/>
                </a:solidFill>
                <a:uFillTx/>
                <a:latin typeface="Helvetica Neue"/>
                <a:ea typeface="Helvetica Neue"/>
                <a:cs typeface="Helvetica Neue"/>
                <a:sym typeface="Helvetica Neue"/>
              </a:defRPr>
            </a:lvl9pPr>
          </a:lstStyle>
          <a:p>
            <a:pPr marL="317500" marR="0" lvl="0" indent="-317500" algn="l" defTabSz="412750" eaLnBrk="1" fontAlgn="auto" latinLnBrk="0" hangingPunct="1">
              <a:lnSpc>
                <a:spcPct val="100000"/>
              </a:lnSpc>
              <a:spcBef>
                <a:spcPts val="2950"/>
              </a:spcBef>
              <a:spcAft>
                <a:spcPts val="0"/>
              </a:spcAft>
              <a:buClrTx/>
              <a:buSzPct val="125000"/>
              <a:buFontTx/>
              <a:buChar char="•"/>
              <a:tabLst/>
              <a:defRPr>
                <a:solidFill>
                  <a:srgbClr val="58595B"/>
                </a:solidFill>
                <a:latin typeface="Acherus Grotesque Regular"/>
                <a:ea typeface="Acherus Grotesque Regular"/>
                <a:cs typeface="Acherus Grotesque Regular"/>
                <a:sym typeface="Acherus Grotesque Regular"/>
              </a:defRPr>
            </a:pPr>
            <a:r>
              <a:rPr kumimoji="0" lang="en-US" sz="2800" b="0" i="0" u="none" strike="noStrike" kern="0" cap="none" spc="0" normalizeH="0" baseline="0" noProof="0" dirty="0">
                <a:ln>
                  <a:noFill/>
                </a:ln>
                <a:solidFill>
                  <a:schemeClr val="tx1"/>
                </a:solidFill>
                <a:effectLst/>
                <a:uLnTx/>
                <a:uFillTx/>
                <a:latin typeface="Raleway Medium" pitchFamily="2" charset="0"/>
                <a:sym typeface="Acherus Grotesque Regular"/>
              </a:rPr>
              <a:t>Inductive study method</a:t>
            </a:r>
          </a:p>
          <a:p>
            <a:pPr marL="317500" marR="0" lvl="0" indent="-317500" algn="l" defTabSz="412750" eaLnBrk="1" fontAlgn="auto" latinLnBrk="0" hangingPunct="1">
              <a:lnSpc>
                <a:spcPct val="100000"/>
              </a:lnSpc>
              <a:spcBef>
                <a:spcPts val="2950"/>
              </a:spcBef>
              <a:spcAft>
                <a:spcPts val="0"/>
              </a:spcAft>
              <a:buClrTx/>
              <a:buSzPct val="125000"/>
              <a:buFontTx/>
              <a:buChar char="•"/>
              <a:tabLst/>
              <a:defRPr>
                <a:solidFill>
                  <a:srgbClr val="58595B"/>
                </a:solidFill>
                <a:latin typeface="Acherus Grotesque Regular"/>
                <a:ea typeface="Acherus Grotesque Regular"/>
                <a:cs typeface="Acherus Grotesque Regular"/>
                <a:sym typeface="Acherus Grotesque Regular"/>
              </a:defRPr>
            </a:pPr>
            <a:r>
              <a:rPr kumimoji="0" lang="en-US" sz="2800" b="0" i="0" u="none" strike="noStrike" kern="0" cap="none" spc="0" normalizeH="0" baseline="0" noProof="0" dirty="0">
                <a:ln>
                  <a:noFill/>
                </a:ln>
                <a:solidFill>
                  <a:schemeClr val="tx1"/>
                </a:solidFill>
                <a:effectLst/>
                <a:uLnTx/>
                <a:uFillTx/>
                <a:latin typeface="Raleway Medium" pitchFamily="2" charset="0"/>
                <a:sym typeface="Acherus Grotesque Regular"/>
              </a:rPr>
              <a:t>Each </a:t>
            </a:r>
            <a:r>
              <a:rPr lang="en-US" sz="2800" kern="0" dirty="0">
                <a:solidFill>
                  <a:schemeClr val="tx1"/>
                </a:solidFill>
                <a:latin typeface="Raleway Medium" pitchFamily="2" charset="0"/>
                <a:sym typeface="Acherus Grotesque Regular"/>
              </a:rPr>
              <a:t>Chapter</a:t>
            </a:r>
            <a:r>
              <a:rPr kumimoji="0" lang="en-US" sz="2800" b="0" i="0" u="none" strike="noStrike" kern="0" cap="none" spc="0" normalizeH="0" baseline="0" noProof="0" dirty="0">
                <a:ln>
                  <a:noFill/>
                </a:ln>
                <a:solidFill>
                  <a:schemeClr val="tx1"/>
                </a:solidFill>
                <a:effectLst/>
                <a:uLnTx/>
                <a:uFillTx/>
                <a:latin typeface="Raleway Medium" pitchFamily="2" charset="0"/>
                <a:sym typeface="Acherus Grotesque Regular"/>
              </a:rPr>
              <a:t> has </a:t>
            </a:r>
            <a:r>
              <a:rPr lang="en-US" sz="2800" kern="0" dirty="0">
                <a:solidFill>
                  <a:schemeClr val="tx1"/>
                </a:solidFill>
                <a:latin typeface="Raleway Medium" pitchFamily="2" charset="0"/>
                <a:sym typeface="Acherus Grotesque Regular"/>
              </a:rPr>
              <a:t>6 days</a:t>
            </a:r>
            <a:endParaRPr kumimoji="0" lang="en-US" sz="2800" b="0" i="0" u="none" strike="noStrike" kern="0" cap="none" spc="0" normalizeH="0" baseline="0" noProof="0" dirty="0">
              <a:ln>
                <a:noFill/>
              </a:ln>
              <a:solidFill>
                <a:schemeClr val="tx1"/>
              </a:solidFill>
              <a:effectLst/>
              <a:uLnTx/>
              <a:uFillTx/>
              <a:latin typeface="Raleway Medium" pitchFamily="2" charset="0"/>
              <a:sym typeface="Acherus Grotesque Regular"/>
            </a:endParaRPr>
          </a:p>
          <a:p>
            <a:pPr marL="317500" marR="0" lvl="0" indent="-317500" algn="l" defTabSz="412750" eaLnBrk="1" fontAlgn="auto" latinLnBrk="0" hangingPunct="1">
              <a:lnSpc>
                <a:spcPct val="100000"/>
              </a:lnSpc>
              <a:spcBef>
                <a:spcPts val="2950"/>
              </a:spcBef>
              <a:spcAft>
                <a:spcPts val="0"/>
              </a:spcAft>
              <a:buClrTx/>
              <a:buSzPct val="125000"/>
              <a:buFontTx/>
              <a:buChar char="•"/>
              <a:tabLst/>
              <a:defRPr>
                <a:solidFill>
                  <a:srgbClr val="58595B"/>
                </a:solidFill>
                <a:latin typeface="Acherus Grotesque Regular"/>
                <a:ea typeface="Acherus Grotesque Regular"/>
                <a:cs typeface="Acherus Grotesque Regular"/>
                <a:sym typeface="Acherus Grotesque Regular"/>
              </a:defRPr>
            </a:pPr>
            <a:r>
              <a:rPr kumimoji="0" lang="en-US" sz="2800" b="0" i="0" u="none" strike="noStrike" kern="0" cap="none" spc="0" normalizeH="0" baseline="0" noProof="0" dirty="0">
                <a:ln>
                  <a:noFill/>
                </a:ln>
                <a:solidFill>
                  <a:schemeClr val="tx1"/>
                </a:solidFill>
                <a:effectLst/>
                <a:uLnTx/>
                <a:uFillTx/>
                <a:latin typeface="Raleway Medium" pitchFamily="2" charset="0"/>
                <a:sym typeface="Acherus Grotesque Regular"/>
              </a:rPr>
              <a:t>Application worksheets</a:t>
            </a:r>
          </a:p>
          <a:p>
            <a:pPr marL="317500" marR="0" lvl="0" indent="-317500" algn="l" defTabSz="412750" eaLnBrk="1" fontAlgn="auto" latinLnBrk="0" hangingPunct="1">
              <a:lnSpc>
                <a:spcPct val="100000"/>
              </a:lnSpc>
              <a:spcBef>
                <a:spcPts val="2950"/>
              </a:spcBef>
              <a:spcAft>
                <a:spcPts val="0"/>
              </a:spcAft>
              <a:buClrTx/>
              <a:buSzPct val="125000"/>
              <a:buFontTx/>
              <a:buChar char="•"/>
              <a:tabLst/>
              <a:defRPr>
                <a:solidFill>
                  <a:srgbClr val="58595B"/>
                </a:solidFill>
                <a:latin typeface="Acherus Grotesque Regular"/>
                <a:ea typeface="Acherus Grotesque Regular"/>
                <a:cs typeface="Acherus Grotesque Regular"/>
                <a:sym typeface="Acherus Grotesque Regular"/>
              </a:defRPr>
            </a:pPr>
            <a:r>
              <a:rPr kumimoji="0" lang="en-US" sz="2800" b="0" i="0" u="none" strike="noStrike" kern="0" cap="none" spc="0" normalizeH="0" baseline="0" noProof="0" dirty="0">
                <a:ln>
                  <a:noFill/>
                </a:ln>
                <a:solidFill>
                  <a:schemeClr val="tx1"/>
                </a:solidFill>
                <a:effectLst/>
                <a:uLnTx/>
                <a:uFillTx/>
                <a:latin typeface="Raleway Medium" pitchFamily="2" charset="0"/>
                <a:sym typeface="Acherus Grotesque Regular"/>
              </a:rPr>
              <a:t>Financial Discipleship Study companion App – prayer requests</a:t>
            </a:r>
          </a:p>
          <a:p>
            <a:pPr marL="581025" marR="0" lvl="1" indent="-342900" algn="l" defTabSz="309563" eaLnBrk="1" fontAlgn="auto" latinLnBrk="0" hangingPunct="1">
              <a:lnSpc>
                <a:spcPct val="100000"/>
              </a:lnSpc>
              <a:spcBef>
                <a:spcPts val="2213"/>
              </a:spcBef>
              <a:spcAft>
                <a:spcPts val="0"/>
              </a:spcAft>
              <a:buClrTx/>
              <a:buSzPct val="125000"/>
              <a:buFont typeface="Arial" panose="020B0604020202020204" pitchFamily="34" charset="0"/>
              <a:buChar char="•"/>
              <a:tabLst/>
              <a:defRPr/>
            </a:pPr>
            <a:endParaRPr kumimoji="0" lang="en-US" b="0" i="0" u="none" strike="noStrike" kern="0" cap="none" spc="0" normalizeH="0" baseline="0" noProof="0" dirty="0">
              <a:ln>
                <a:noFill/>
              </a:ln>
              <a:solidFill>
                <a:srgbClr val="58595B"/>
              </a:solidFill>
              <a:effectLst/>
              <a:uLnTx/>
              <a:uFillTx/>
              <a:latin typeface="Raleway Medium" pitchFamily="2" charset="0"/>
              <a:sym typeface="Helvetica Neue"/>
            </a:endParaRPr>
          </a:p>
        </p:txBody>
      </p:sp>
      <p:pic>
        <p:nvPicPr>
          <p:cNvPr id="5" name="Picture 4" descr="Shape, circle&#10;&#10;Description automatically generated">
            <a:extLst>
              <a:ext uri="{FF2B5EF4-FFF2-40B4-BE49-F238E27FC236}">
                <a16:creationId xmlns:a16="http://schemas.microsoft.com/office/drawing/2014/main" id="{47C6B7B3-A4C1-233A-9C3A-AAA203AFF3C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85784" y="2087558"/>
            <a:ext cx="2452347" cy="3280731"/>
          </a:xfrm>
          <a:prstGeom prst="rect">
            <a:avLst/>
          </a:prstGeom>
        </p:spPr>
      </p:pic>
    </p:spTree>
    <p:extLst>
      <p:ext uri="{BB962C8B-B14F-4D97-AF65-F5344CB8AC3E}">
        <p14:creationId xmlns:p14="http://schemas.microsoft.com/office/powerpoint/2010/main" val="2254133995"/>
      </p:ext>
    </p:extLst>
  </p:cSld>
  <p:clrMapOvr>
    <a:masterClrMapping/>
  </p:clrMapOvr>
</p:sld>
</file>

<file path=ppt/theme/theme1.xml><?xml version="1.0" encoding="utf-8"?>
<a:theme xmlns:a="http://schemas.openxmlformats.org/drawingml/2006/main" name="1_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_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2176</TotalTime>
  <Words>1819</Words>
  <Application>Microsoft Office PowerPoint</Application>
  <PresentationFormat>Widescreen</PresentationFormat>
  <Paragraphs>295</Paragraphs>
  <Slides>50</Slides>
  <Notes>45</Notes>
  <HiddenSlides>0</HiddenSlides>
  <MMClips>1</MMClips>
  <ScaleCrop>false</ScaleCrop>
  <HeadingPairs>
    <vt:vector size="6" baseType="variant">
      <vt:variant>
        <vt:lpstr>Fonts Used</vt:lpstr>
      </vt:variant>
      <vt:variant>
        <vt:i4>13</vt:i4>
      </vt:variant>
      <vt:variant>
        <vt:lpstr>Theme</vt:lpstr>
      </vt:variant>
      <vt:variant>
        <vt:i4>3</vt:i4>
      </vt:variant>
      <vt:variant>
        <vt:lpstr>Slide Titles</vt:lpstr>
      </vt:variant>
      <vt:variant>
        <vt:i4>50</vt:i4>
      </vt:variant>
    </vt:vector>
  </HeadingPairs>
  <TitlesOfParts>
    <vt:vector size="66" baseType="lpstr">
      <vt:lpstr>Acherus Grotesque Medium</vt:lpstr>
      <vt:lpstr>Acherus Grotesque Regular</vt:lpstr>
      <vt:lpstr>Aptos</vt:lpstr>
      <vt:lpstr>Aptos Black</vt:lpstr>
      <vt:lpstr>Arial</vt:lpstr>
      <vt:lpstr>brother-1816</vt:lpstr>
      <vt:lpstr>Calibri</vt:lpstr>
      <vt:lpstr>Helvetica Neue</vt:lpstr>
      <vt:lpstr>Helvetica Neue Light</vt:lpstr>
      <vt:lpstr>Helvetica Neue Medium</vt:lpstr>
      <vt:lpstr>Raleway</vt:lpstr>
      <vt:lpstr>Raleway Medium</vt:lpstr>
      <vt:lpstr>Symbol</vt:lpstr>
      <vt:lpstr>1_White</vt:lpstr>
      <vt:lpstr>2_White</vt:lpstr>
      <vt:lpstr>Office Theme</vt:lpstr>
      <vt:lpstr>PowerPoint Presentation</vt:lpstr>
      <vt:lpstr>PowerPoint Presentation</vt:lpstr>
      <vt:lpstr>Agenda</vt:lpstr>
      <vt:lpstr>Your  Leader / Co-Leader</vt:lpstr>
      <vt:lpstr>Brief Introductions</vt:lpstr>
      <vt:lpstr>Introduction To   Building Your Finances God’s Way</vt:lpstr>
      <vt:lpstr>PowerPoint Presentation</vt:lpstr>
      <vt:lpstr>Purpose &amp; Objectives</vt:lpstr>
      <vt:lpstr>Elements of the Study</vt:lpstr>
      <vt:lpstr>Inductive Study Method Overview</vt:lpstr>
      <vt:lpstr>PowerPoint Presentation</vt:lpstr>
      <vt:lpstr>Features of Financial Discipleship Study</vt:lpstr>
      <vt:lpstr>Set Your House In Order Study Format</vt:lpstr>
      <vt:lpstr>Building Your Finances God’s Way Study Content</vt:lpstr>
      <vt:lpstr>Building Your Finances God’s Way Study Content</vt:lpstr>
      <vt:lpstr>PowerPoint Presentation</vt:lpstr>
      <vt:lpstr>Compass eBooks – Create an Account</vt:lpstr>
      <vt:lpstr>Compass eBooks – Create an Account</vt:lpstr>
      <vt:lpstr>Compass eBooks – Sign In</vt:lpstr>
      <vt:lpstr>Compass eBooks – Home Screen</vt:lpstr>
      <vt:lpstr>Compass eBooks – Home Screen</vt:lpstr>
      <vt:lpstr>Compass eBooks – Library</vt:lpstr>
      <vt:lpstr>Actual Study Demonstration</vt:lpstr>
      <vt:lpstr>Actual Study Demonstration</vt:lpstr>
      <vt:lpstr>Actual Study Demonstration –  Open in Prayer</vt:lpstr>
      <vt:lpstr>Actual Study Demonstration –  Scripture Reading</vt:lpstr>
      <vt:lpstr>Actual Study Demonstration</vt:lpstr>
      <vt:lpstr>Actual Study Demonstration - Observation </vt:lpstr>
      <vt:lpstr>Actual Study Demonstration</vt:lpstr>
      <vt:lpstr>Actual Study Demonstration - Interpretation</vt:lpstr>
      <vt:lpstr>Actual Study Demonstration</vt:lpstr>
      <vt:lpstr>Actual Study Demonstration</vt:lpstr>
      <vt:lpstr>Actual Study Demonstration –  Application Worksheet</vt:lpstr>
      <vt:lpstr>Actual Study Demonstration –  Application Worksheet</vt:lpstr>
      <vt:lpstr>Actual Study Demonstration - Application</vt:lpstr>
      <vt:lpstr>       Actual Study Demonstration –  Individual Module Prayers</vt:lpstr>
      <vt:lpstr>Actual Study Demonstration –  Application Questions</vt:lpstr>
      <vt:lpstr>Actual Study Demonstration  -  Howard’s Highlights</vt:lpstr>
      <vt:lpstr>       Actual Study Demonstration –  Individual Module Prayers</vt:lpstr>
      <vt:lpstr> Actual Study Demonstration – Prayer Logs</vt:lpstr>
      <vt:lpstr>PowerPoint Presentation</vt:lpstr>
      <vt:lpstr>Financial Discipleship Study Tools</vt:lpstr>
      <vt:lpstr>Compass Tools for Demonstration</vt:lpstr>
      <vt:lpstr>Compass Tools Demonstration</vt:lpstr>
      <vt:lpstr>Compass Tools Demonstration</vt:lpstr>
      <vt:lpstr>Compass Tools Demonstration</vt:lpstr>
      <vt:lpstr>PowerPoint Presentation</vt:lpstr>
      <vt:lpstr>Preparation For Section One (Month, Date, Year)</vt:lpstr>
      <vt:lpstr>Class Agenda</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Tina  Darden</dc:creator>
  <cp:lastModifiedBy>Tina  Darden</cp:lastModifiedBy>
  <cp:revision>12</cp:revision>
  <dcterms:created xsi:type="dcterms:W3CDTF">2022-04-11T21:42:21Z</dcterms:created>
  <dcterms:modified xsi:type="dcterms:W3CDTF">2024-05-13T21:44:30Z</dcterms:modified>
</cp:coreProperties>
</file>